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1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notesSlides/notesSlide2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notesSlides/notesSlide3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notesSlides/notesSlide4.xml" ContentType="application/vnd.openxmlformats-officedocument.presentationml.notesSlide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2"/>
    <p:sldMasterId id="2147483675" r:id="rId3"/>
  </p:sldMasterIdLst>
  <p:notesMasterIdLst>
    <p:notesMasterId r:id="rId34"/>
  </p:notesMasterIdLst>
  <p:sldIdLst>
    <p:sldId id="281" r:id="rId4"/>
    <p:sldId id="325" r:id="rId5"/>
    <p:sldId id="290" r:id="rId6"/>
    <p:sldId id="271" r:id="rId7"/>
    <p:sldId id="265" r:id="rId8"/>
    <p:sldId id="385" r:id="rId9"/>
    <p:sldId id="344" r:id="rId10"/>
    <p:sldId id="327" r:id="rId11"/>
    <p:sldId id="328" r:id="rId12"/>
    <p:sldId id="330" r:id="rId13"/>
    <p:sldId id="345" r:id="rId14"/>
    <p:sldId id="386" r:id="rId15"/>
    <p:sldId id="334" r:id="rId16"/>
    <p:sldId id="335" r:id="rId17"/>
    <p:sldId id="336" r:id="rId18"/>
    <p:sldId id="387" r:id="rId19"/>
    <p:sldId id="388" r:id="rId20"/>
    <p:sldId id="389" r:id="rId21"/>
    <p:sldId id="346" r:id="rId22"/>
    <p:sldId id="337" r:id="rId23"/>
    <p:sldId id="390" r:id="rId24"/>
    <p:sldId id="391" r:id="rId25"/>
    <p:sldId id="396" r:id="rId26"/>
    <p:sldId id="393" r:id="rId27"/>
    <p:sldId id="394" r:id="rId28"/>
    <p:sldId id="395" r:id="rId29"/>
    <p:sldId id="397" r:id="rId30"/>
    <p:sldId id="398" r:id="rId31"/>
    <p:sldId id="348" r:id="rId32"/>
    <p:sldId id="293" r:id="rId33"/>
  </p:sldIdLst>
  <p:sldSz cx="12192000" cy="6858000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1" userDrawn="1">
          <p15:clr>
            <a:srgbClr val="A4A3A4"/>
          </p15:clr>
        </p15:guide>
        <p15:guide id="2" pos="549" userDrawn="1">
          <p15:clr>
            <a:srgbClr val="A4A3A4"/>
          </p15:clr>
        </p15:guide>
        <p15:guide id="3" pos="7129" userDrawn="1">
          <p15:clr>
            <a:srgbClr val="A4A3A4"/>
          </p15:clr>
        </p15:guide>
        <p15:guide id="4" pos="39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81C7"/>
    <a:srgbClr val="E9EBF5"/>
    <a:srgbClr val="0070C0"/>
    <a:srgbClr val="0B76C2"/>
    <a:srgbClr val="2B2F3A"/>
    <a:srgbClr val="127FB8"/>
    <a:srgbClr val="F1F1F3"/>
    <a:srgbClr val="3CB1EC"/>
    <a:srgbClr val="EF484E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89" autoAdjust="0"/>
    <p:restoredTop sz="94660" autoAdjust="0"/>
  </p:normalViewPr>
  <p:slideViewPr>
    <p:cSldViewPr snapToGrid="0" showGuides="1">
      <p:cViewPr varScale="1">
        <p:scale>
          <a:sx n="74" d="100"/>
          <a:sy n="74" d="100"/>
        </p:scale>
        <p:origin x="54" y="192"/>
      </p:cViewPr>
      <p:guideLst>
        <p:guide orient="horz" pos="451"/>
        <p:guide pos="549"/>
        <p:guide pos="7129"/>
        <p:guide pos="393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67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gs" Target="tags/tag1.xml"/></Relationships>
</file>

<file path=ppt/media/image1.jpeg>
</file>

<file path=ppt/media/image10.tiff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tiff>
</file>

<file path=ppt/media/image22.png>
</file>

<file path=ppt/media/image23.tiff>
</file>

<file path=ppt/media/image24.png>
</file>

<file path=ppt/media/image25.png>
</file>

<file path=ppt/media/image26.tif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tiff>
</file>

<file path=ppt/media/image41.jpeg>
</file>

<file path=ppt/media/image42.jpeg>
</file>

<file path=ppt/media/image43.png>
</file>

<file path=ppt/media/image44.tiff>
</file>

<file path=ppt/media/image45.png>
</file>

<file path=ppt/media/image46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28DE7-6AD8-4BC4-B30B-BB5C4A6D053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728770-26ED-4B54-899E-5D910DADF60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728770-26ED-4B54-899E-5D910DADF60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728770-26ED-4B54-899E-5D910DADF60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5611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728770-26ED-4B54-899E-5D910DADF60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509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728770-26ED-4B54-899E-5D910DADF60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844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图片 183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email">
            <a:alphaModFix amt="20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2" name="Freeform 193"/>
          <p:cNvSpPr>
            <a:spLocks noEditPoints="1"/>
          </p:cNvSpPr>
          <p:nvPr userDrawn="1"/>
        </p:nvSpPr>
        <p:spPr bwMode="auto">
          <a:xfrm>
            <a:off x="5522913" y="969090"/>
            <a:ext cx="1146175" cy="1123951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647" y="5556997"/>
            <a:ext cx="3630706" cy="59773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2F2F4"/>
              </a:clrFrom>
              <a:clrTo>
                <a:srgbClr val="F2F2F4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534572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3" name="Freeform 193"/>
          <p:cNvSpPr>
            <a:spLocks noEditPoints="1"/>
          </p:cNvSpPr>
          <p:nvPr userDrawn="1"/>
        </p:nvSpPr>
        <p:spPr bwMode="auto">
          <a:xfrm>
            <a:off x="159611" y="104771"/>
            <a:ext cx="331456" cy="325029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3CB1EC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0" y="6324600"/>
            <a:ext cx="12192000" cy="53457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49" y="5393267"/>
            <a:ext cx="3243102" cy="22944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图片 189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554288" y="1363134"/>
            <a:ext cx="2942446" cy="542906"/>
            <a:chOff x="9606181" y="1655997"/>
            <a:chExt cx="2181158" cy="402442"/>
          </a:xfrm>
        </p:grpSpPr>
        <p:grpSp>
          <p:nvGrpSpPr>
            <p:cNvPr id="211" name="组合 210"/>
            <p:cNvGrpSpPr/>
            <p:nvPr userDrawn="1"/>
          </p:nvGrpSpPr>
          <p:grpSpPr>
            <a:xfrm>
              <a:off x="11390320" y="1661420"/>
              <a:ext cx="397019" cy="397019"/>
              <a:chOff x="8179277" y="3748642"/>
              <a:chExt cx="1500028" cy="1500029"/>
            </a:xfrm>
            <a:effectLst>
              <a:reflection blurRad="88900" stA="83000" endPos="63000" dist="50800" dir="5400000" sy="-100000" algn="bl" rotWithShape="0"/>
            </a:effectLst>
          </p:grpSpPr>
          <p:sp>
            <p:nvSpPr>
              <p:cNvPr id="212" name="椭圆 211"/>
              <p:cNvSpPr/>
              <p:nvPr/>
            </p:nvSpPr>
            <p:spPr>
              <a:xfrm>
                <a:off x="8179277" y="3748642"/>
                <a:ext cx="1500028" cy="1500029"/>
              </a:xfrm>
              <a:prstGeom prst="ellipse">
                <a:avLst/>
              </a:prstGeom>
              <a:solidFill>
                <a:srgbClr val="3381C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grpSp>
            <p:nvGrpSpPr>
              <p:cNvPr id="213" name="组合 212"/>
              <p:cNvGrpSpPr/>
              <p:nvPr/>
            </p:nvGrpSpPr>
            <p:grpSpPr>
              <a:xfrm>
                <a:off x="8605283" y="4234099"/>
                <a:ext cx="630396" cy="548323"/>
                <a:chOff x="11250613" y="919163"/>
                <a:chExt cx="573087" cy="498475"/>
              </a:xfrm>
            </p:grpSpPr>
            <p:sp>
              <p:nvSpPr>
                <p:cNvPr id="214" name="Freeform 193"/>
                <p:cNvSpPr/>
                <p:nvPr/>
              </p:nvSpPr>
              <p:spPr bwMode="auto">
                <a:xfrm>
                  <a:off x="11250613" y="919163"/>
                  <a:ext cx="573087" cy="498475"/>
                </a:xfrm>
                <a:custGeom>
                  <a:avLst/>
                  <a:gdLst>
                    <a:gd name="T0" fmla="*/ 0 w 248"/>
                    <a:gd name="T1" fmla="*/ 2147483646 h 216"/>
                    <a:gd name="T2" fmla="*/ 2147483646 w 248"/>
                    <a:gd name="T3" fmla="*/ 2147483646 h 216"/>
                    <a:gd name="T4" fmla="*/ 2147483646 w 248"/>
                    <a:gd name="T5" fmla="*/ 2147483646 h 216"/>
                    <a:gd name="T6" fmla="*/ 2147483646 w 248"/>
                    <a:gd name="T7" fmla="*/ 0 h 216"/>
                    <a:gd name="T8" fmla="*/ 2147483646 w 248"/>
                    <a:gd name="T9" fmla="*/ 2147483646 h 216"/>
                    <a:gd name="T10" fmla="*/ 2147483646 w 248"/>
                    <a:gd name="T11" fmla="*/ 0 h 216"/>
                    <a:gd name="T12" fmla="*/ 0 w 248"/>
                    <a:gd name="T13" fmla="*/ 2147483646 h 21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48" h="216">
                      <a:moveTo>
                        <a:pt x="0" y="64"/>
                      </a:moveTo>
                      <a:cubicBezTo>
                        <a:pt x="0" y="144"/>
                        <a:pt x="124" y="216"/>
                        <a:pt x="124" y="216"/>
                      </a:cubicBezTo>
                      <a:cubicBezTo>
                        <a:pt x="124" y="216"/>
                        <a:pt x="248" y="144"/>
                        <a:pt x="248" y="64"/>
                      </a:cubicBezTo>
                      <a:cubicBezTo>
                        <a:pt x="248" y="31"/>
                        <a:pt x="224" y="0"/>
                        <a:pt x="188" y="0"/>
                      </a:cubicBezTo>
                      <a:cubicBezTo>
                        <a:pt x="155" y="0"/>
                        <a:pt x="124" y="23"/>
                        <a:pt x="124" y="56"/>
                      </a:cubicBezTo>
                      <a:cubicBezTo>
                        <a:pt x="124" y="23"/>
                        <a:pt x="93" y="0"/>
                        <a:pt x="60" y="0"/>
                      </a:cubicBezTo>
                      <a:cubicBezTo>
                        <a:pt x="24" y="0"/>
                        <a:pt x="0" y="31"/>
                        <a:pt x="0" y="64"/>
                      </a:cubicBezTo>
                      <a:close/>
                    </a:path>
                  </a:pathLst>
                </a:custGeom>
                <a:noFill/>
                <a:ln w="17463" cap="rnd">
                  <a:solidFill>
                    <a:schemeClr val="bg1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15" name="Freeform 194"/>
                <p:cNvSpPr/>
                <p:nvPr/>
              </p:nvSpPr>
              <p:spPr bwMode="auto">
                <a:xfrm>
                  <a:off x="11676063" y="984250"/>
                  <a:ext cx="87312" cy="92075"/>
                </a:xfrm>
                <a:custGeom>
                  <a:avLst/>
                  <a:gdLst>
                    <a:gd name="T0" fmla="*/ 2147483646 w 38"/>
                    <a:gd name="T1" fmla="*/ 2147483646 h 40"/>
                    <a:gd name="T2" fmla="*/ 0 w 38"/>
                    <a:gd name="T3" fmla="*/ 0 h 40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38" h="40">
                      <a:moveTo>
                        <a:pt x="38" y="40"/>
                      </a:moveTo>
                      <a:cubicBezTo>
                        <a:pt x="38" y="19"/>
                        <a:pt x="23" y="0"/>
                        <a:pt x="0" y="0"/>
                      </a:cubicBezTo>
                    </a:path>
                  </a:pathLst>
                </a:custGeom>
                <a:noFill/>
                <a:ln w="17463" cap="rnd">
                  <a:solidFill>
                    <a:schemeClr val="bg1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216" name="组合 215"/>
            <p:cNvGrpSpPr/>
            <p:nvPr userDrawn="1"/>
          </p:nvGrpSpPr>
          <p:grpSpPr>
            <a:xfrm>
              <a:off x="9606181" y="1655997"/>
              <a:ext cx="397019" cy="397019"/>
              <a:chOff x="1682477" y="2278669"/>
              <a:chExt cx="1164618" cy="1164619"/>
            </a:xfrm>
            <a:effectLst>
              <a:reflection blurRad="88900" stA="83000" endPos="63000" dist="50800" dir="5400000" sy="-100000" algn="bl" rotWithShape="0"/>
            </a:effectLst>
          </p:grpSpPr>
          <p:sp>
            <p:nvSpPr>
              <p:cNvPr id="217" name="椭圆 216"/>
              <p:cNvSpPr/>
              <p:nvPr/>
            </p:nvSpPr>
            <p:spPr>
              <a:xfrm>
                <a:off x="1682477" y="2278669"/>
                <a:ext cx="1164618" cy="1164619"/>
              </a:xfrm>
              <a:prstGeom prst="ellipse">
                <a:avLst/>
              </a:prstGeom>
              <a:solidFill>
                <a:srgbClr val="3381C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zh-CN" altLang="en-US" sz="48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8" name="KSO_Shape"/>
              <p:cNvSpPr/>
              <p:nvPr/>
            </p:nvSpPr>
            <p:spPr bwMode="auto">
              <a:xfrm>
                <a:off x="1991148" y="2643393"/>
                <a:ext cx="499821" cy="465667"/>
              </a:xfrm>
              <a:custGeom>
                <a:avLst/>
                <a:gdLst>
                  <a:gd name="T0" fmla="*/ 685899 w 2767013"/>
                  <a:gd name="T1" fmla="*/ 1628140 h 2578100"/>
                  <a:gd name="T2" fmla="*/ 814822 w 2767013"/>
                  <a:gd name="T3" fmla="*/ 1673225 h 2578100"/>
                  <a:gd name="T4" fmla="*/ 1062190 w 2767013"/>
                  <a:gd name="T5" fmla="*/ 1516380 h 2578100"/>
                  <a:gd name="T6" fmla="*/ 1081547 w 2767013"/>
                  <a:gd name="T7" fmla="*/ 1274 h 2578100"/>
                  <a:gd name="T8" fmla="*/ 1235742 w 2767013"/>
                  <a:gd name="T9" fmla="*/ 89156 h 2578100"/>
                  <a:gd name="T10" fmla="*/ 1326071 w 2767013"/>
                  <a:gd name="T11" fmla="*/ 253047 h 2578100"/>
                  <a:gd name="T12" fmla="*/ 1519456 w 2767013"/>
                  <a:gd name="T13" fmla="*/ 439420 h 2578100"/>
                  <a:gd name="T14" fmla="*/ 1614085 w 2767013"/>
                  <a:gd name="T15" fmla="*/ 664210 h 2578100"/>
                  <a:gd name="T16" fmla="*/ 1591856 w 2767013"/>
                  <a:gd name="T17" fmla="*/ 958850 h 2578100"/>
                  <a:gd name="T18" fmla="*/ 1395296 w 2767013"/>
                  <a:gd name="T19" fmla="*/ 1286192 h 2578100"/>
                  <a:gd name="T20" fmla="*/ 1116808 w 2767013"/>
                  <a:gd name="T21" fmla="*/ 1571625 h 2578100"/>
                  <a:gd name="T22" fmla="*/ 863407 w 2767013"/>
                  <a:gd name="T23" fmla="*/ 1737678 h 2578100"/>
                  <a:gd name="T24" fmla="*/ 940570 w 2767013"/>
                  <a:gd name="T25" fmla="*/ 2122805 h 2578100"/>
                  <a:gd name="T26" fmla="*/ 1091404 w 2767013"/>
                  <a:gd name="T27" fmla="*/ 2375218 h 2578100"/>
                  <a:gd name="T28" fmla="*/ 1303842 w 2767013"/>
                  <a:gd name="T29" fmla="*/ 2498090 h 2578100"/>
                  <a:gd name="T30" fmla="*/ 1476587 w 2767013"/>
                  <a:gd name="T31" fmla="*/ 2471103 h 2578100"/>
                  <a:gd name="T32" fmla="*/ 1605828 w 2767013"/>
                  <a:gd name="T33" fmla="*/ 2357120 h 2578100"/>
                  <a:gd name="T34" fmla="*/ 1764601 w 2767013"/>
                  <a:gd name="T35" fmla="*/ 1958340 h 2578100"/>
                  <a:gd name="T36" fmla="*/ 1892890 w 2767013"/>
                  <a:gd name="T37" fmla="*/ 1682433 h 2578100"/>
                  <a:gd name="T38" fmla="*/ 2061506 w 2767013"/>
                  <a:gd name="T39" fmla="*/ 1567497 h 2578100"/>
                  <a:gd name="T40" fmla="*/ 2208566 w 2767013"/>
                  <a:gd name="T41" fmla="*/ 1484745 h 2578100"/>
                  <a:gd name="T42" fmla="*/ 2435693 w 2767013"/>
                  <a:gd name="T43" fmla="*/ 1370330 h 2578100"/>
                  <a:gd name="T44" fmla="*/ 2674574 w 2767013"/>
                  <a:gd name="T45" fmla="*/ 1462498 h 2578100"/>
                  <a:gd name="T46" fmla="*/ 2766695 w 2767013"/>
                  <a:gd name="T47" fmla="*/ 1701499 h 2578100"/>
                  <a:gd name="T48" fmla="*/ 2652338 w 2767013"/>
                  <a:gd name="T49" fmla="*/ 1928423 h 2578100"/>
                  <a:gd name="T50" fmla="*/ 2403927 w 2767013"/>
                  <a:gd name="T51" fmla="*/ 1996754 h 2578100"/>
                  <a:gd name="T52" fmla="*/ 2190777 w 2767013"/>
                  <a:gd name="T53" fmla="*/ 1861363 h 2578100"/>
                  <a:gd name="T54" fmla="*/ 2137718 w 2767013"/>
                  <a:gd name="T55" fmla="*/ 1635442 h 2578100"/>
                  <a:gd name="T56" fmla="*/ 1985931 w 2767013"/>
                  <a:gd name="T57" fmla="*/ 1698308 h 2578100"/>
                  <a:gd name="T58" fmla="*/ 1849704 w 2767013"/>
                  <a:gd name="T59" fmla="*/ 1946593 h 2578100"/>
                  <a:gd name="T60" fmla="*/ 1683627 w 2767013"/>
                  <a:gd name="T61" fmla="*/ 2382203 h 2578100"/>
                  <a:gd name="T62" fmla="*/ 1542319 w 2767013"/>
                  <a:gd name="T63" fmla="*/ 2526030 h 2578100"/>
                  <a:gd name="T64" fmla="*/ 1334327 w 2767013"/>
                  <a:gd name="T65" fmla="*/ 2578100 h 2578100"/>
                  <a:gd name="T66" fmla="*/ 1178094 w 2767013"/>
                  <a:gd name="T67" fmla="*/ 2540318 h 2578100"/>
                  <a:gd name="T68" fmla="*/ 964386 w 2767013"/>
                  <a:gd name="T69" fmla="*/ 2336483 h 2578100"/>
                  <a:gd name="T70" fmla="*/ 805296 w 2767013"/>
                  <a:gd name="T71" fmla="*/ 1978660 h 2578100"/>
                  <a:gd name="T72" fmla="*/ 664306 w 2767013"/>
                  <a:gd name="T73" fmla="*/ 1706245 h 2578100"/>
                  <a:gd name="T74" fmla="*/ 335963 w 2767013"/>
                  <a:gd name="T75" fmla="*/ 1411922 h 2578100"/>
                  <a:gd name="T76" fmla="*/ 52713 w 2767013"/>
                  <a:gd name="T77" fmla="*/ 977265 h 2578100"/>
                  <a:gd name="T78" fmla="*/ 0 w 2767013"/>
                  <a:gd name="T79" fmla="*/ 758190 h 2578100"/>
                  <a:gd name="T80" fmla="*/ 59063 w 2767013"/>
                  <a:gd name="T81" fmla="*/ 503237 h 2578100"/>
                  <a:gd name="T82" fmla="*/ 192115 w 2767013"/>
                  <a:gd name="T83" fmla="*/ 330200 h 2578100"/>
                  <a:gd name="T84" fmla="*/ 291846 w 2767013"/>
                  <a:gd name="T85" fmla="*/ 139292 h 2578100"/>
                  <a:gd name="T86" fmla="*/ 425579 w 2767013"/>
                  <a:gd name="T87" fmla="*/ 24440 h 2578100"/>
                  <a:gd name="T88" fmla="*/ 606438 w 2767013"/>
                  <a:gd name="T89" fmla="*/ 46331 h 2578100"/>
                  <a:gd name="T90" fmla="*/ 708330 w 2767013"/>
                  <a:gd name="T91" fmla="*/ 190690 h 2578100"/>
                  <a:gd name="T92" fmla="*/ 668529 w 2767013"/>
                  <a:gd name="T93" fmla="*/ 367093 h 2578100"/>
                  <a:gd name="T94" fmla="*/ 514098 w 2767013"/>
                  <a:gd name="T95" fmla="*/ 454343 h 2578100"/>
                  <a:gd name="T96" fmla="*/ 342792 w 2767013"/>
                  <a:gd name="T97" fmla="*/ 398503 h 2578100"/>
                  <a:gd name="T98" fmla="*/ 190527 w 2767013"/>
                  <a:gd name="T99" fmla="*/ 441642 h 2578100"/>
                  <a:gd name="T100" fmla="*/ 96216 w 2767013"/>
                  <a:gd name="T101" fmla="*/ 623887 h 2578100"/>
                  <a:gd name="T102" fmla="*/ 93994 w 2767013"/>
                  <a:gd name="T103" fmla="*/ 860425 h 2578100"/>
                  <a:gd name="T104" fmla="*/ 213708 w 2767013"/>
                  <a:gd name="T105" fmla="*/ 1118235 h 2578100"/>
                  <a:gd name="T106" fmla="*/ 1476905 w 2767013"/>
                  <a:gd name="T107" fmla="*/ 1029017 h 2578100"/>
                  <a:gd name="T108" fmla="*/ 1548670 w 2767013"/>
                  <a:gd name="T109" fmla="*/ 805180 h 2578100"/>
                  <a:gd name="T110" fmla="*/ 1503896 w 2767013"/>
                  <a:gd name="T111" fmla="*/ 573087 h 2578100"/>
                  <a:gd name="T112" fmla="*/ 1387357 w 2767013"/>
                  <a:gd name="T113" fmla="*/ 404177 h 2578100"/>
                  <a:gd name="T114" fmla="*/ 1214802 w 2767013"/>
                  <a:gd name="T115" fmla="*/ 377957 h 2578100"/>
                  <a:gd name="T116" fmla="*/ 1047917 w 2767013"/>
                  <a:gd name="T117" fmla="*/ 442595 h 2578100"/>
                  <a:gd name="T118" fmla="*/ 888646 w 2767013"/>
                  <a:gd name="T119" fmla="*/ 362354 h 2578100"/>
                  <a:gd name="T120" fmla="*/ 840738 w 2767013"/>
                  <a:gd name="T121" fmla="*/ 187864 h 2578100"/>
                  <a:gd name="T122" fmla="*/ 935602 w 2767013"/>
                  <a:gd name="T123" fmla="*/ 37891 h 2578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767013" h="2578100">
                    <a:moveTo>
                      <a:pt x="332788" y="1286192"/>
                    </a:moveTo>
                    <a:lnTo>
                      <a:pt x="352476" y="1310640"/>
                    </a:lnTo>
                    <a:lnTo>
                      <a:pt x="372799" y="1335087"/>
                    </a:lnTo>
                    <a:lnTo>
                      <a:pt x="392804" y="1358582"/>
                    </a:lnTo>
                    <a:lnTo>
                      <a:pt x="413444" y="1381760"/>
                    </a:lnTo>
                    <a:lnTo>
                      <a:pt x="433767" y="1404620"/>
                    </a:lnTo>
                    <a:lnTo>
                      <a:pt x="454408" y="1426527"/>
                    </a:lnTo>
                    <a:lnTo>
                      <a:pt x="475366" y="1448117"/>
                    </a:lnTo>
                    <a:lnTo>
                      <a:pt x="495689" y="1468437"/>
                    </a:lnTo>
                    <a:lnTo>
                      <a:pt x="522998" y="1495107"/>
                    </a:lnTo>
                    <a:lnTo>
                      <a:pt x="549354" y="1519555"/>
                    </a:lnTo>
                    <a:lnTo>
                      <a:pt x="574758" y="1542097"/>
                    </a:lnTo>
                    <a:lnTo>
                      <a:pt x="599209" y="1563052"/>
                    </a:lnTo>
                    <a:lnTo>
                      <a:pt x="622707" y="1581785"/>
                    </a:lnTo>
                    <a:lnTo>
                      <a:pt x="644935" y="1598930"/>
                    </a:lnTo>
                    <a:lnTo>
                      <a:pt x="666211" y="1614487"/>
                    </a:lnTo>
                    <a:lnTo>
                      <a:pt x="685899" y="1628140"/>
                    </a:lnTo>
                    <a:lnTo>
                      <a:pt x="704634" y="1639887"/>
                    </a:lnTo>
                    <a:lnTo>
                      <a:pt x="722416" y="1650047"/>
                    </a:lnTo>
                    <a:lnTo>
                      <a:pt x="730673" y="1654492"/>
                    </a:lnTo>
                    <a:lnTo>
                      <a:pt x="738611" y="1658620"/>
                    </a:lnTo>
                    <a:lnTo>
                      <a:pt x="745915" y="1662430"/>
                    </a:lnTo>
                    <a:lnTo>
                      <a:pt x="753218" y="1665287"/>
                    </a:lnTo>
                    <a:lnTo>
                      <a:pt x="760204" y="1668145"/>
                    </a:lnTo>
                    <a:lnTo>
                      <a:pt x="766555" y="1670685"/>
                    </a:lnTo>
                    <a:lnTo>
                      <a:pt x="772271" y="1672272"/>
                    </a:lnTo>
                    <a:lnTo>
                      <a:pt x="777987" y="1673860"/>
                    </a:lnTo>
                    <a:lnTo>
                      <a:pt x="783385" y="1674812"/>
                    </a:lnTo>
                    <a:lnTo>
                      <a:pt x="788466" y="1675765"/>
                    </a:lnTo>
                    <a:lnTo>
                      <a:pt x="792912" y="1676082"/>
                    </a:lnTo>
                    <a:lnTo>
                      <a:pt x="797040" y="1676082"/>
                    </a:lnTo>
                    <a:lnTo>
                      <a:pt x="801168" y="1675765"/>
                    </a:lnTo>
                    <a:lnTo>
                      <a:pt x="805296" y="1674812"/>
                    </a:lnTo>
                    <a:lnTo>
                      <a:pt x="814822" y="1673225"/>
                    </a:lnTo>
                    <a:lnTo>
                      <a:pt x="824666" y="1670367"/>
                    </a:lnTo>
                    <a:lnTo>
                      <a:pt x="835463" y="1666240"/>
                    </a:lnTo>
                    <a:lnTo>
                      <a:pt x="847212" y="1661477"/>
                    </a:lnTo>
                    <a:lnTo>
                      <a:pt x="859279" y="1656080"/>
                    </a:lnTo>
                    <a:lnTo>
                      <a:pt x="872298" y="1649730"/>
                    </a:lnTo>
                    <a:lnTo>
                      <a:pt x="885635" y="1642427"/>
                    </a:lnTo>
                    <a:lnTo>
                      <a:pt x="899607" y="1634490"/>
                    </a:lnTo>
                    <a:lnTo>
                      <a:pt x="913896" y="1625917"/>
                    </a:lnTo>
                    <a:lnTo>
                      <a:pt x="929139" y="1616392"/>
                    </a:lnTo>
                    <a:lnTo>
                      <a:pt x="944381" y="1606232"/>
                    </a:lnTo>
                    <a:lnTo>
                      <a:pt x="960258" y="1595437"/>
                    </a:lnTo>
                    <a:lnTo>
                      <a:pt x="976453" y="1583690"/>
                    </a:lnTo>
                    <a:lnTo>
                      <a:pt x="992965" y="1571307"/>
                    </a:lnTo>
                    <a:lnTo>
                      <a:pt x="1010113" y="1558290"/>
                    </a:lnTo>
                    <a:lnTo>
                      <a:pt x="1026943" y="1544955"/>
                    </a:lnTo>
                    <a:lnTo>
                      <a:pt x="1044408" y="1530985"/>
                    </a:lnTo>
                    <a:lnTo>
                      <a:pt x="1062190" y="1516380"/>
                    </a:lnTo>
                    <a:lnTo>
                      <a:pt x="1079655" y="1501140"/>
                    </a:lnTo>
                    <a:lnTo>
                      <a:pt x="1097755" y="1485265"/>
                    </a:lnTo>
                    <a:lnTo>
                      <a:pt x="1116173" y="1469072"/>
                    </a:lnTo>
                    <a:lnTo>
                      <a:pt x="1133956" y="1452562"/>
                    </a:lnTo>
                    <a:lnTo>
                      <a:pt x="1152056" y="1435735"/>
                    </a:lnTo>
                    <a:lnTo>
                      <a:pt x="1170473" y="1418272"/>
                    </a:lnTo>
                    <a:lnTo>
                      <a:pt x="1188573" y="1400492"/>
                    </a:lnTo>
                    <a:lnTo>
                      <a:pt x="1206674" y="1382077"/>
                    </a:lnTo>
                    <a:lnTo>
                      <a:pt x="1224774" y="1363345"/>
                    </a:lnTo>
                    <a:lnTo>
                      <a:pt x="1242556" y="1344930"/>
                    </a:lnTo>
                    <a:lnTo>
                      <a:pt x="1260339" y="1325245"/>
                    </a:lnTo>
                    <a:lnTo>
                      <a:pt x="1277486" y="1305877"/>
                    </a:lnTo>
                    <a:lnTo>
                      <a:pt x="1294951" y="1286192"/>
                    </a:lnTo>
                    <a:lnTo>
                      <a:pt x="332788" y="1286192"/>
                    </a:lnTo>
                    <a:close/>
                    <a:moveTo>
                      <a:pt x="1059021" y="0"/>
                    </a:moveTo>
                    <a:lnTo>
                      <a:pt x="1070443" y="318"/>
                    </a:lnTo>
                    <a:lnTo>
                      <a:pt x="1081547" y="1274"/>
                    </a:lnTo>
                    <a:lnTo>
                      <a:pt x="1092652" y="2547"/>
                    </a:lnTo>
                    <a:lnTo>
                      <a:pt x="1103439" y="4776"/>
                    </a:lnTo>
                    <a:lnTo>
                      <a:pt x="1114226" y="7323"/>
                    </a:lnTo>
                    <a:lnTo>
                      <a:pt x="1124696" y="10189"/>
                    </a:lnTo>
                    <a:lnTo>
                      <a:pt x="1134849" y="13692"/>
                    </a:lnTo>
                    <a:lnTo>
                      <a:pt x="1144684" y="17831"/>
                    </a:lnTo>
                    <a:lnTo>
                      <a:pt x="1154520" y="21970"/>
                    </a:lnTo>
                    <a:lnTo>
                      <a:pt x="1164038" y="26747"/>
                    </a:lnTo>
                    <a:lnTo>
                      <a:pt x="1173239" y="32160"/>
                    </a:lnTo>
                    <a:lnTo>
                      <a:pt x="1182123" y="37891"/>
                    </a:lnTo>
                    <a:lnTo>
                      <a:pt x="1190689" y="43941"/>
                    </a:lnTo>
                    <a:lnTo>
                      <a:pt x="1199255" y="50946"/>
                    </a:lnTo>
                    <a:lnTo>
                      <a:pt x="1207187" y="57633"/>
                    </a:lnTo>
                    <a:lnTo>
                      <a:pt x="1214802" y="64956"/>
                    </a:lnTo>
                    <a:lnTo>
                      <a:pt x="1222416" y="72598"/>
                    </a:lnTo>
                    <a:lnTo>
                      <a:pt x="1229079" y="80877"/>
                    </a:lnTo>
                    <a:lnTo>
                      <a:pt x="1235742" y="89156"/>
                    </a:lnTo>
                    <a:lnTo>
                      <a:pt x="1241770" y="97753"/>
                    </a:lnTo>
                    <a:lnTo>
                      <a:pt x="1247481" y="106668"/>
                    </a:lnTo>
                    <a:lnTo>
                      <a:pt x="1252874" y="116221"/>
                    </a:lnTo>
                    <a:lnTo>
                      <a:pt x="1257633" y="125455"/>
                    </a:lnTo>
                    <a:lnTo>
                      <a:pt x="1262392" y="135326"/>
                    </a:lnTo>
                    <a:lnTo>
                      <a:pt x="1266200" y="145515"/>
                    </a:lnTo>
                    <a:lnTo>
                      <a:pt x="1269372" y="155704"/>
                    </a:lnTo>
                    <a:lnTo>
                      <a:pt x="1272545" y="166212"/>
                    </a:lnTo>
                    <a:lnTo>
                      <a:pt x="1275083" y="176719"/>
                    </a:lnTo>
                    <a:lnTo>
                      <a:pt x="1276987" y="187864"/>
                    </a:lnTo>
                    <a:lnTo>
                      <a:pt x="1278573" y="198690"/>
                    </a:lnTo>
                    <a:lnTo>
                      <a:pt x="1279208" y="210153"/>
                    </a:lnTo>
                    <a:lnTo>
                      <a:pt x="1279525" y="221616"/>
                    </a:lnTo>
                    <a:lnTo>
                      <a:pt x="1279423" y="225313"/>
                    </a:lnTo>
                    <a:lnTo>
                      <a:pt x="1289553" y="230822"/>
                    </a:lnTo>
                    <a:lnTo>
                      <a:pt x="1307653" y="241617"/>
                    </a:lnTo>
                    <a:lnTo>
                      <a:pt x="1326071" y="253047"/>
                    </a:lnTo>
                    <a:lnTo>
                      <a:pt x="1344488" y="265430"/>
                    </a:lnTo>
                    <a:lnTo>
                      <a:pt x="1363224" y="278765"/>
                    </a:lnTo>
                    <a:lnTo>
                      <a:pt x="1381641" y="292735"/>
                    </a:lnTo>
                    <a:lnTo>
                      <a:pt x="1400059" y="307657"/>
                    </a:lnTo>
                    <a:lnTo>
                      <a:pt x="1418159" y="323532"/>
                    </a:lnTo>
                    <a:lnTo>
                      <a:pt x="1427050" y="331787"/>
                    </a:lnTo>
                    <a:lnTo>
                      <a:pt x="1436259" y="340360"/>
                    </a:lnTo>
                    <a:lnTo>
                      <a:pt x="1445150" y="349567"/>
                    </a:lnTo>
                    <a:lnTo>
                      <a:pt x="1453724" y="358457"/>
                    </a:lnTo>
                    <a:lnTo>
                      <a:pt x="1462298" y="367665"/>
                    </a:lnTo>
                    <a:lnTo>
                      <a:pt x="1471189" y="377190"/>
                    </a:lnTo>
                    <a:lnTo>
                      <a:pt x="1479763" y="386715"/>
                    </a:lnTo>
                    <a:lnTo>
                      <a:pt x="1488019" y="396875"/>
                    </a:lnTo>
                    <a:lnTo>
                      <a:pt x="1495958" y="407035"/>
                    </a:lnTo>
                    <a:lnTo>
                      <a:pt x="1504214" y="417512"/>
                    </a:lnTo>
                    <a:lnTo>
                      <a:pt x="1511517" y="428307"/>
                    </a:lnTo>
                    <a:lnTo>
                      <a:pt x="1519456" y="439420"/>
                    </a:lnTo>
                    <a:lnTo>
                      <a:pt x="1527077" y="450532"/>
                    </a:lnTo>
                    <a:lnTo>
                      <a:pt x="1534381" y="461962"/>
                    </a:lnTo>
                    <a:lnTo>
                      <a:pt x="1541367" y="473392"/>
                    </a:lnTo>
                    <a:lnTo>
                      <a:pt x="1548353" y="485775"/>
                    </a:lnTo>
                    <a:lnTo>
                      <a:pt x="1554704" y="497840"/>
                    </a:lnTo>
                    <a:lnTo>
                      <a:pt x="1561372" y="510222"/>
                    </a:lnTo>
                    <a:lnTo>
                      <a:pt x="1567405" y="523240"/>
                    </a:lnTo>
                    <a:lnTo>
                      <a:pt x="1573439" y="535940"/>
                    </a:lnTo>
                    <a:lnTo>
                      <a:pt x="1579155" y="548957"/>
                    </a:lnTo>
                    <a:lnTo>
                      <a:pt x="1584553" y="562610"/>
                    </a:lnTo>
                    <a:lnTo>
                      <a:pt x="1589634" y="576262"/>
                    </a:lnTo>
                    <a:lnTo>
                      <a:pt x="1594714" y="590232"/>
                    </a:lnTo>
                    <a:lnTo>
                      <a:pt x="1599160" y="604837"/>
                    </a:lnTo>
                    <a:lnTo>
                      <a:pt x="1603288" y="619125"/>
                    </a:lnTo>
                    <a:lnTo>
                      <a:pt x="1607416" y="634047"/>
                    </a:lnTo>
                    <a:lnTo>
                      <a:pt x="1610909" y="648970"/>
                    </a:lnTo>
                    <a:lnTo>
                      <a:pt x="1614085" y="664210"/>
                    </a:lnTo>
                    <a:lnTo>
                      <a:pt x="1617260" y="680085"/>
                    </a:lnTo>
                    <a:lnTo>
                      <a:pt x="1619800" y="695642"/>
                    </a:lnTo>
                    <a:lnTo>
                      <a:pt x="1622023" y="711835"/>
                    </a:lnTo>
                    <a:lnTo>
                      <a:pt x="1623928" y="728027"/>
                    </a:lnTo>
                    <a:lnTo>
                      <a:pt x="1625199" y="744537"/>
                    </a:lnTo>
                    <a:lnTo>
                      <a:pt x="1626469" y="761682"/>
                    </a:lnTo>
                    <a:lnTo>
                      <a:pt x="1627104" y="778827"/>
                    </a:lnTo>
                    <a:lnTo>
                      <a:pt x="1627104" y="795655"/>
                    </a:lnTo>
                    <a:lnTo>
                      <a:pt x="1626469" y="813117"/>
                    </a:lnTo>
                    <a:lnTo>
                      <a:pt x="1624564" y="830580"/>
                    </a:lnTo>
                    <a:lnTo>
                      <a:pt x="1622023" y="848360"/>
                    </a:lnTo>
                    <a:lnTo>
                      <a:pt x="1618848" y="866140"/>
                    </a:lnTo>
                    <a:lnTo>
                      <a:pt x="1615037" y="884555"/>
                    </a:lnTo>
                    <a:lnTo>
                      <a:pt x="1610274" y="902970"/>
                    </a:lnTo>
                    <a:lnTo>
                      <a:pt x="1604876" y="921702"/>
                    </a:lnTo>
                    <a:lnTo>
                      <a:pt x="1598842" y="940117"/>
                    </a:lnTo>
                    <a:lnTo>
                      <a:pt x="1591856" y="958850"/>
                    </a:lnTo>
                    <a:lnTo>
                      <a:pt x="1584553" y="977900"/>
                    </a:lnTo>
                    <a:lnTo>
                      <a:pt x="1576297" y="996950"/>
                    </a:lnTo>
                    <a:lnTo>
                      <a:pt x="1567723" y="1016635"/>
                    </a:lnTo>
                    <a:lnTo>
                      <a:pt x="1558832" y="1035685"/>
                    </a:lnTo>
                    <a:lnTo>
                      <a:pt x="1548670" y="1055052"/>
                    </a:lnTo>
                    <a:lnTo>
                      <a:pt x="1538509" y="1074420"/>
                    </a:lnTo>
                    <a:lnTo>
                      <a:pt x="1527395" y="1093787"/>
                    </a:lnTo>
                    <a:lnTo>
                      <a:pt x="1516280" y="1113155"/>
                    </a:lnTo>
                    <a:lnTo>
                      <a:pt x="1504531" y="1132522"/>
                    </a:lnTo>
                    <a:lnTo>
                      <a:pt x="1492147" y="1152207"/>
                    </a:lnTo>
                    <a:lnTo>
                      <a:pt x="1479445" y="1171575"/>
                    </a:lnTo>
                    <a:lnTo>
                      <a:pt x="1466426" y="1190625"/>
                    </a:lnTo>
                    <a:lnTo>
                      <a:pt x="1452771" y="1209992"/>
                    </a:lnTo>
                    <a:lnTo>
                      <a:pt x="1438799" y="1229042"/>
                    </a:lnTo>
                    <a:lnTo>
                      <a:pt x="1424510" y="1248410"/>
                    </a:lnTo>
                    <a:lnTo>
                      <a:pt x="1409903" y="1267142"/>
                    </a:lnTo>
                    <a:lnTo>
                      <a:pt x="1395296" y="1286192"/>
                    </a:lnTo>
                    <a:lnTo>
                      <a:pt x="1380054" y="1304925"/>
                    </a:lnTo>
                    <a:lnTo>
                      <a:pt x="1364494" y="1323340"/>
                    </a:lnTo>
                    <a:lnTo>
                      <a:pt x="1348616" y="1342072"/>
                    </a:lnTo>
                    <a:lnTo>
                      <a:pt x="1333057" y="1359852"/>
                    </a:lnTo>
                    <a:lnTo>
                      <a:pt x="1317179" y="1377950"/>
                    </a:lnTo>
                    <a:lnTo>
                      <a:pt x="1300667" y="1395730"/>
                    </a:lnTo>
                    <a:lnTo>
                      <a:pt x="1284472" y="1413192"/>
                    </a:lnTo>
                    <a:lnTo>
                      <a:pt x="1267960" y="1430337"/>
                    </a:lnTo>
                    <a:lnTo>
                      <a:pt x="1251448" y="1447482"/>
                    </a:lnTo>
                    <a:lnTo>
                      <a:pt x="1234300" y="1464310"/>
                    </a:lnTo>
                    <a:lnTo>
                      <a:pt x="1217788" y="1480820"/>
                    </a:lnTo>
                    <a:lnTo>
                      <a:pt x="1200958" y="1496695"/>
                    </a:lnTo>
                    <a:lnTo>
                      <a:pt x="1184128" y="1512252"/>
                    </a:lnTo>
                    <a:lnTo>
                      <a:pt x="1167298" y="1527810"/>
                    </a:lnTo>
                    <a:lnTo>
                      <a:pt x="1150150" y="1543050"/>
                    </a:lnTo>
                    <a:lnTo>
                      <a:pt x="1133638" y="1557655"/>
                    </a:lnTo>
                    <a:lnTo>
                      <a:pt x="1116808" y="1571625"/>
                    </a:lnTo>
                    <a:lnTo>
                      <a:pt x="1100296" y="1585595"/>
                    </a:lnTo>
                    <a:lnTo>
                      <a:pt x="1083783" y="1598930"/>
                    </a:lnTo>
                    <a:lnTo>
                      <a:pt x="1067271" y="1611947"/>
                    </a:lnTo>
                    <a:lnTo>
                      <a:pt x="1051076" y="1624647"/>
                    </a:lnTo>
                    <a:lnTo>
                      <a:pt x="1034881" y="1636395"/>
                    </a:lnTo>
                    <a:lnTo>
                      <a:pt x="1019004" y="1648142"/>
                    </a:lnTo>
                    <a:lnTo>
                      <a:pt x="1003444" y="1658937"/>
                    </a:lnTo>
                    <a:lnTo>
                      <a:pt x="988202" y="1669415"/>
                    </a:lnTo>
                    <a:lnTo>
                      <a:pt x="972960" y="1679575"/>
                    </a:lnTo>
                    <a:lnTo>
                      <a:pt x="957718" y="1688783"/>
                    </a:lnTo>
                    <a:lnTo>
                      <a:pt x="943428" y="1697990"/>
                    </a:lnTo>
                    <a:lnTo>
                      <a:pt x="929139" y="1706245"/>
                    </a:lnTo>
                    <a:lnTo>
                      <a:pt x="915167" y="1713865"/>
                    </a:lnTo>
                    <a:lnTo>
                      <a:pt x="901512" y="1720850"/>
                    </a:lnTo>
                    <a:lnTo>
                      <a:pt x="888493" y="1726883"/>
                    </a:lnTo>
                    <a:lnTo>
                      <a:pt x="875473" y="1732915"/>
                    </a:lnTo>
                    <a:lnTo>
                      <a:pt x="863407" y="1737678"/>
                    </a:lnTo>
                    <a:lnTo>
                      <a:pt x="851340" y="1742440"/>
                    </a:lnTo>
                    <a:lnTo>
                      <a:pt x="839908" y="1746250"/>
                    </a:lnTo>
                    <a:lnTo>
                      <a:pt x="829112" y="1749108"/>
                    </a:lnTo>
                    <a:lnTo>
                      <a:pt x="835145" y="1778953"/>
                    </a:lnTo>
                    <a:lnTo>
                      <a:pt x="839273" y="1797368"/>
                    </a:lnTo>
                    <a:lnTo>
                      <a:pt x="843719" y="1818323"/>
                    </a:lnTo>
                    <a:lnTo>
                      <a:pt x="849117" y="1841500"/>
                    </a:lnTo>
                    <a:lnTo>
                      <a:pt x="855468" y="1866265"/>
                    </a:lnTo>
                    <a:lnTo>
                      <a:pt x="862136" y="1892300"/>
                    </a:lnTo>
                    <a:lnTo>
                      <a:pt x="870075" y="1920558"/>
                    </a:lnTo>
                    <a:lnTo>
                      <a:pt x="878649" y="1949768"/>
                    </a:lnTo>
                    <a:lnTo>
                      <a:pt x="887858" y="1979930"/>
                    </a:lnTo>
                    <a:lnTo>
                      <a:pt x="898019" y="2010728"/>
                    </a:lnTo>
                    <a:lnTo>
                      <a:pt x="908816" y="2042478"/>
                    </a:lnTo>
                    <a:lnTo>
                      <a:pt x="920882" y="2074545"/>
                    </a:lnTo>
                    <a:lnTo>
                      <a:pt x="933902" y="2106613"/>
                    </a:lnTo>
                    <a:lnTo>
                      <a:pt x="940570" y="2122805"/>
                    </a:lnTo>
                    <a:lnTo>
                      <a:pt x="947556" y="2138998"/>
                    </a:lnTo>
                    <a:lnTo>
                      <a:pt x="954542" y="2155190"/>
                    </a:lnTo>
                    <a:lnTo>
                      <a:pt x="961846" y="2171383"/>
                    </a:lnTo>
                    <a:lnTo>
                      <a:pt x="969784" y="2187258"/>
                    </a:lnTo>
                    <a:lnTo>
                      <a:pt x="977723" y="2203133"/>
                    </a:lnTo>
                    <a:lnTo>
                      <a:pt x="985662" y="2219008"/>
                    </a:lnTo>
                    <a:lnTo>
                      <a:pt x="993918" y="2234565"/>
                    </a:lnTo>
                    <a:lnTo>
                      <a:pt x="1002492" y="2249805"/>
                    </a:lnTo>
                    <a:lnTo>
                      <a:pt x="1011383" y="2265045"/>
                    </a:lnTo>
                    <a:lnTo>
                      <a:pt x="1020274" y="2279650"/>
                    </a:lnTo>
                    <a:lnTo>
                      <a:pt x="1029801" y="2294573"/>
                    </a:lnTo>
                    <a:lnTo>
                      <a:pt x="1039327" y="2308860"/>
                    </a:lnTo>
                    <a:lnTo>
                      <a:pt x="1049488" y="2322830"/>
                    </a:lnTo>
                    <a:lnTo>
                      <a:pt x="1059650" y="2336483"/>
                    </a:lnTo>
                    <a:lnTo>
                      <a:pt x="1070129" y="2349818"/>
                    </a:lnTo>
                    <a:lnTo>
                      <a:pt x="1080608" y="2362835"/>
                    </a:lnTo>
                    <a:lnTo>
                      <a:pt x="1091404" y="2375218"/>
                    </a:lnTo>
                    <a:lnTo>
                      <a:pt x="1102518" y="2387283"/>
                    </a:lnTo>
                    <a:lnTo>
                      <a:pt x="1113950" y="2399030"/>
                    </a:lnTo>
                    <a:lnTo>
                      <a:pt x="1125699" y="2410143"/>
                    </a:lnTo>
                    <a:lnTo>
                      <a:pt x="1137766" y="2420620"/>
                    </a:lnTo>
                    <a:lnTo>
                      <a:pt x="1149833" y="2430780"/>
                    </a:lnTo>
                    <a:lnTo>
                      <a:pt x="1162535" y="2439988"/>
                    </a:lnTo>
                    <a:lnTo>
                      <a:pt x="1175554" y="2449195"/>
                    </a:lnTo>
                    <a:lnTo>
                      <a:pt x="1188256" y="2457450"/>
                    </a:lnTo>
                    <a:lnTo>
                      <a:pt x="1201593" y="2464753"/>
                    </a:lnTo>
                    <a:lnTo>
                      <a:pt x="1215565" y="2471738"/>
                    </a:lnTo>
                    <a:lnTo>
                      <a:pt x="1229219" y="2478088"/>
                    </a:lnTo>
                    <a:lnTo>
                      <a:pt x="1243826" y="2483485"/>
                    </a:lnTo>
                    <a:lnTo>
                      <a:pt x="1258116" y="2488565"/>
                    </a:lnTo>
                    <a:lnTo>
                      <a:pt x="1273358" y="2492693"/>
                    </a:lnTo>
                    <a:lnTo>
                      <a:pt x="1288283" y="2495868"/>
                    </a:lnTo>
                    <a:lnTo>
                      <a:pt x="1295904" y="2496820"/>
                    </a:lnTo>
                    <a:lnTo>
                      <a:pt x="1303842" y="2498090"/>
                    </a:lnTo>
                    <a:lnTo>
                      <a:pt x="1311781" y="2499043"/>
                    </a:lnTo>
                    <a:lnTo>
                      <a:pt x="1319720" y="2499678"/>
                    </a:lnTo>
                    <a:lnTo>
                      <a:pt x="1327658" y="2499995"/>
                    </a:lnTo>
                    <a:lnTo>
                      <a:pt x="1335597" y="2500630"/>
                    </a:lnTo>
                    <a:lnTo>
                      <a:pt x="1347981" y="2500630"/>
                    </a:lnTo>
                    <a:lnTo>
                      <a:pt x="1360048" y="2499678"/>
                    </a:lnTo>
                    <a:lnTo>
                      <a:pt x="1371797" y="2499043"/>
                    </a:lnTo>
                    <a:lnTo>
                      <a:pt x="1383229" y="2498090"/>
                    </a:lnTo>
                    <a:lnTo>
                      <a:pt x="1394660" y="2496185"/>
                    </a:lnTo>
                    <a:lnTo>
                      <a:pt x="1405457" y="2494280"/>
                    </a:lnTo>
                    <a:lnTo>
                      <a:pt x="1416254" y="2491740"/>
                    </a:lnTo>
                    <a:lnTo>
                      <a:pt x="1427050" y="2489200"/>
                    </a:lnTo>
                    <a:lnTo>
                      <a:pt x="1437529" y="2486343"/>
                    </a:lnTo>
                    <a:lnTo>
                      <a:pt x="1447691" y="2483168"/>
                    </a:lnTo>
                    <a:lnTo>
                      <a:pt x="1457217" y="2479358"/>
                    </a:lnTo>
                    <a:lnTo>
                      <a:pt x="1467061" y="2475230"/>
                    </a:lnTo>
                    <a:lnTo>
                      <a:pt x="1476587" y="2471103"/>
                    </a:lnTo>
                    <a:lnTo>
                      <a:pt x="1485479" y="2466658"/>
                    </a:lnTo>
                    <a:lnTo>
                      <a:pt x="1494370" y="2461578"/>
                    </a:lnTo>
                    <a:lnTo>
                      <a:pt x="1503261" y="2456498"/>
                    </a:lnTo>
                    <a:lnTo>
                      <a:pt x="1511517" y="2450783"/>
                    </a:lnTo>
                    <a:lnTo>
                      <a:pt x="1520409" y="2445068"/>
                    </a:lnTo>
                    <a:lnTo>
                      <a:pt x="1528347" y="2439353"/>
                    </a:lnTo>
                    <a:lnTo>
                      <a:pt x="1536286" y="2433003"/>
                    </a:lnTo>
                    <a:lnTo>
                      <a:pt x="1543907" y="2426335"/>
                    </a:lnTo>
                    <a:lnTo>
                      <a:pt x="1551528" y="2419668"/>
                    </a:lnTo>
                    <a:lnTo>
                      <a:pt x="1558832" y="2412365"/>
                    </a:lnTo>
                    <a:lnTo>
                      <a:pt x="1566135" y="2405063"/>
                    </a:lnTo>
                    <a:lnTo>
                      <a:pt x="1573121" y="2397760"/>
                    </a:lnTo>
                    <a:lnTo>
                      <a:pt x="1580107" y="2390140"/>
                    </a:lnTo>
                    <a:lnTo>
                      <a:pt x="1586776" y="2381885"/>
                    </a:lnTo>
                    <a:lnTo>
                      <a:pt x="1593444" y="2373948"/>
                    </a:lnTo>
                    <a:lnTo>
                      <a:pt x="1599478" y="2365375"/>
                    </a:lnTo>
                    <a:lnTo>
                      <a:pt x="1605828" y="2357120"/>
                    </a:lnTo>
                    <a:lnTo>
                      <a:pt x="1611544" y="2347913"/>
                    </a:lnTo>
                    <a:lnTo>
                      <a:pt x="1617895" y="2339023"/>
                    </a:lnTo>
                    <a:lnTo>
                      <a:pt x="1629327" y="2320608"/>
                    </a:lnTo>
                    <a:lnTo>
                      <a:pt x="1640123" y="2301558"/>
                    </a:lnTo>
                    <a:lnTo>
                      <a:pt x="1650285" y="2281873"/>
                    </a:lnTo>
                    <a:lnTo>
                      <a:pt x="1660129" y="2261870"/>
                    </a:lnTo>
                    <a:lnTo>
                      <a:pt x="1669655" y="2241233"/>
                    </a:lnTo>
                    <a:lnTo>
                      <a:pt x="1678546" y="2219960"/>
                    </a:lnTo>
                    <a:lnTo>
                      <a:pt x="1687120" y="2198370"/>
                    </a:lnTo>
                    <a:lnTo>
                      <a:pt x="1695376" y="2176463"/>
                    </a:lnTo>
                    <a:lnTo>
                      <a:pt x="1703315" y="2154555"/>
                    </a:lnTo>
                    <a:lnTo>
                      <a:pt x="1710936" y="2132330"/>
                    </a:lnTo>
                    <a:lnTo>
                      <a:pt x="1718557" y="2110105"/>
                    </a:lnTo>
                    <a:lnTo>
                      <a:pt x="1725543" y="2087245"/>
                    </a:lnTo>
                    <a:lnTo>
                      <a:pt x="1739833" y="2042478"/>
                    </a:lnTo>
                    <a:lnTo>
                      <a:pt x="1752852" y="1997393"/>
                    </a:lnTo>
                    <a:lnTo>
                      <a:pt x="1764601" y="1958340"/>
                    </a:lnTo>
                    <a:lnTo>
                      <a:pt x="1776350" y="1920240"/>
                    </a:lnTo>
                    <a:lnTo>
                      <a:pt x="1788100" y="1883093"/>
                    </a:lnTo>
                    <a:lnTo>
                      <a:pt x="1794450" y="1864995"/>
                    </a:lnTo>
                    <a:lnTo>
                      <a:pt x="1800802" y="1847850"/>
                    </a:lnTo>
                    <a:lnTo>
                      <a:pt x="1806835" y="1830705"/>
                    </a:lnTo>
                    <a:lnTo>
                      <a:pt x="1813821" y="1814195"/>
                    </a:lnTo>
                    <a:lnTo>
                      <a:pt x="1820172" y="1798320"/>
                    </a:lnTo>
                    <a:lnTo>
                      <a:pt x="1827475" y="1783080"/>
                    </a:lnTo>
                    <a:lnTo>
                      <a:pt x="1834461" y="1768475"/>
                    </a:lnTo>
                    <a:lnTo>
                      <a:pt x="1842082" y="1754505"/>
                    </a:lnTo>
                    <a:lnTo>
                      <a:pt x="1849704" y="1741170"/>
                    </a:lnTo>
                    <a:lnTo>
                      <a:pt x="1857960" y="1728470"/>
                    </a:lnTo>
                    <a:lnTo>
                      <a:pt x="1864946" y="1718628"/>
                    </a:lnTo>
                    <a:lnTo>
                      <a:pt x="1871614" y="1709103"/>
                    </a:lnTo>
                    <a:lnTo>
                      <a:pt x="1878918" y="1699578"/>
                    </a:lnTo>
                    <a:lnTo>
                      <a:pt x="1885586" y="1691005"/>
                    </a:lnTo>
                    <a:lnTo>
                      <a:pt x="1892890" y="1682433"/>
                    </a:lnTo>
                    <a:lnTo>
                      <a:pt x="1899558" y="1674495"/>
                    </a:lnTo>
                    <a:lnTo>
                      <a:pt x="1906862" y="1666557"/>
                    </a:lnTo>
                    <a:lnTo>
                      <a:pt x="1914165" y="1659572"/>
                    </a:lnTo>
                    <a:lnTo>
                      <a:pt x="1920834" y="1652270"/>
                    </a:lnTo>
                    <a:lnTo>
                      <a:pt x="1928137" y="1645285"/>
                    </a:lnTo>
                    <a:lnTo>
                      <a:pt x="1935441" y="1638935"/>
                    </a:lnTo>
                    <a:lnTo>
                      <a:pt x="1942109" y="1632902"/>
                    </a:lnTo>
                    <a:lnTo>
                      <a:pt x="1949413" y="1627187"/>
                    </a:lnTo>
                    <a:lnTo>
                      <a:pt x="1956081" y="1621790"/>
                    </a:lnTo>
                    <a:lnTo>
                      <a:pt x="1970053" y="1611312"/>
                    </a:lnTo>
                    <a:lnTo>
                      <a:pt x="1983708" y="1602105"/>
                    </a:lnTo>
                    <a:lnTo>
                      <a:pt x="1997680" y="1594485"/>
                    </a:lnTo>
                    <a:lnTo>
                      <a:pt x="2010699" y="1587182"/>
                    </a:lnTo>
                    <a:lnTo>
                      <a:pt x="2024036" y="1581150"/>
                    </a:lnTo>
                    <a:lnTo>
                      <a:pt x="2036738" y="1575752"/>
                    </a:lnTo>
                    <a:lnTo>
                      <a:pt x="2049440" y="1571307"/>
                    </a:lnTo>
                    <a:lnTo>
                      <a:pt x="2061506" y="1567497"/>
                    </a:lnTo>
                    <a:lnTo>
                      <a:pt x="2073256" y="1564640"/>
                    </a:lnTo>
                    <a:lnTo>
                      <a:pt x="2085005" y="1562100"/>
                    </a:lnTo>
                    <a:lnTo>
                      <a:pt x="2096119" y="1560195"/>
                    </a:lnTo>
                    <a:lnTo>
                      <a:pt x="2106598" y="1559242"/>
                    </a:lnTo>
                    <a:lnTo>
                      <a:pt x="2116442" y="1557972"/>
                    </a:lnTo>
                    <a:lnTo>
                      <a:pt x="2125968" y="1557655"/>
                    </a:lnTo>
                    <a:lnTo>
                      <a:pt x="2134860" y="1557655"/>
                    </a:lnTo>
                    <a:lnTo>
                      <a:pt x="2143116" y="1557972"/>
                    </a:lnTo>
                    <a:lnTo>
                      <a:pt x="2150737" y="1558290"/>
                    </a:lnTo>
                    <a:lnTo>
                      <a:pt x="2157723" y="1559242"/>
                    </a:lnTo>
                    <a:lnTo>
                      <a:pt x="2162839" y="1559781"/>
                    </a:lnTo>
                    <a:lnTo>
                      <a:pt x="2167906" y="1548627"/>
                    </a:lnTo>
                    <a:lnTo>
                      <a:pt x="2174894" y="1534961"/>
                    </a:lnTo>
                    <a:lnTo>
                      <a:pt x="2182518" y="1521930"/>
                    </a:lnTo>
                    <a:lnTo>
                      <a:pt x="2190777" y="1508900"/>
                    </a:lnTo>
                    <a:lnTo>
                      <a:pt x="2199354" y="1496822"/>
                    </a:lnTo>
                    <a:lnTo>
                      <a:pt x="2208566" y="1484745"/>
                    </a:lnTo>
                    <a:lnTo>
                      <a:pt x="2218731" y="1473304"/>
                    </a:lnTo>
                    <a:lnTo>
                      <a:pt x="2229214" y="1462498"/>
                    </a:lnTo>
                    <a:lnTo>
                      <a:pt x="2240015" y="1452010"/>
                    </a:lnTo>
                    <a:lnTo>
                      <a:pt x="2251450" y="1442157"/>
                    </a:lnTo>
                    <a:lnTo>
                      <a:pt x="2263204" y="1432623"/>
                    </a:lnTo>
                    <a:lnTo>
                      <a:pt x="2275593" y="1424042"/>
                    </a:lnTo>
                    <a:lnTo>
                      <a:pt x="2288617" y="1415778"/>
                    </a:lnTo>
                    <a:lnTo>
                      <a:pt x="2301958" y="1408151"/>
                    </a:lnTo>
                    <a:lnTo>
                      <a:pt x="2315300" y="1401158"/>
                    </a:lnTo>
                    <a:lnTo>
                      <a:pt x="2329277" y="1394802"/>
                    </a:lnTo>
                    <a:lnTo>
                      <a:pt x="2343572" y="1389081"/>
                    </a:lnTo>
                    <a:lnTo>
                      <a:pt x="2358184" y="1383996"/>
                    </a:lnTo>
                    <a:lnTo>
                      <a:pt x="2373114" y="1380182"/>
                    </a:lnTo>
                    <a:lnTo>
                      <a:pt x="2388680" y="1376686"/>
                    </a:lnTo>
                    <a:lnTo>
                      <a:pt x="2403927" y="1373508"/>
                    </a:lnTo>
                    <a:lnTo>
                      <a:pt x="2419493" y="1371919"/>
                    </a:lnTo>
                    <a:lnTo>
                      <a:pt x="2435693" y="1370330"/>
                    </a:lnTo>
                    <a:lnTo>
                      <a:pt x="2451894" y="1370012"/>
                    </a:lnTo>
                    <a:lnTo>
                      <a:pt x="2468095" y="1370330"/>
                    </a:lnTo>
                    <a:lnTo>
                      <a:pt x="2484295" y="1371919"/>
                    </a:lnTo>
                    <a:lnTo>
                      <a:pt x="2499861" y="1373508"/>
                    </a:lnTo>
                    <a:lnTo>
                      <a:pt x="2515426" y="1376686"/>
                    </a:lnTo>
                    <a:lnTo>
                      <a:pt x="2530674" y="1380182"/>
                    </a:lnTo>
                    <a:lnTo>
                      <a:pt x="2545286" y="1383996"/>
                    </a:lnTo>
                    <a:lnTo>
                      <a:pt x="2560216" y="1389081"/>
                    </a:lnTo>
                    <a:lnTo>
                      <a:pt x="2574511" y="1394802"/>
                    </a:lnTo>
                    <a:lnTo>
                      <a:pt x="2588488" y="1401158"/>
                    </a:lnTo>
                    <a:lnTo>
                      <a:pt x="2601830" y="1408151"/>
                    </a:lnTo>
                    <a:lnTo>
                      <a:pt x="2615171" y="1415778"/>
                    </a:lnTo>
                    <a:lnTo>
                      <a:pt x="2628195" y="1424042"/>
                    </a:lnTo>
                    <a:lnTo>
                      <a:pt x="2640267" y="1432623"/>
                    </a:lnTo>
                    <a:lnTo>
                      <a:pt x="2652338" y="1442157"/>
                    </a:lnTo>
                    <a:lnTo>
                      <a:pt x="2663773" y="1452010"/>
                    </a:lnTo>
                    <a:lnTo>
                      <a:pt x="2674574" y="1462498"/>
                    </a:lnTo>
                    <a:lnTo>
                      <a:pt x="2685057" y="1473304"/>
                    </a:lnTo>
                    <a:lnTo>
                      <a:pt x="2694904" y="1484745"/>
                    </a:lnTo>
                    <a:lnTo>
                      <a:pt x="2704434" y="1496822"/>
                    </a:lnTo>
                    <a:lnTo>
                      <a:pt x="2713011" y="1508900"/>
                    </a:lnTo>
                    <a:lnTo>
                      <a:pt x="2721270" y="1521930"/>
                    </a:lnTo>
                    <a:lnTo>
                      <a:pt x="2728894" y="1534961"/>
                    </a:lnTo>
                    <a:lnTo>
                      <a:pt x="2735565" y="1548627"/>
                    </a:lnTo>
                    <a:lnTo>
                      <a:pt x="2742236" y="1562611"/>
                    </a:lnTo>
                    <a:lnTo>
                      <a:pt x="2747953" y="1576913"/>
                    </a:lnTo>
                    <a:lnTo>
                      <a:pt x="2752718" y="1591533"/>
                    </a:lnTo>
                    <a:lnTo>
                      <a:pt x="2756848" y="1606471"/>
                    </a:lnTo>
                    <a:lnTo>
                      <a:pt x="2760660" y="1621726"/>
                    </a:lnTo>
                    <a:lnTo>
                      <a:pt x="2763519" y="1636981"/>
                    </a:lnTo>
                    <a:lnTo>
                      <a:pt x="2765107" y="1652872"/>
                    </a:lnTo>
                    <a:lnTo>
                      <a:pt x="2766695" y="1669081"/>
                    </a:lnTo>
                    <a:lnTo>
                      <a:pt x="2767013" y="1685290"/>
                    </a:lnTo>
                    <a:lnTo>
                      <a:pt x="2766695" y="1701499"/>
                    </a:lnTo>
                    <a:lnTo>
                      <a:pt x="2765107" y="1717390"/>
                    </a:lnTo>
                    <a:lnTo>
                      <a:pt x="2763519" y="1733281"/>
                    </a:lnTo>
                    <a:lnTo>
                      <a:pt x="2760660" y="1748854"/>
                    </a:lnTo>
                    <a:lnTo>
                      <a:pt x="2756848" y="1764110"/>
                    </a:lnTo>
                    <a:lnTo>
                      <a:pt x="2752718" y="1779047"/>
                    </a:lnTo>
                    <a:lnTo>
                      <a:pt x="2747953" y="1793667"/>
                    </a:lnTo>
                    <a:lnTo>
                      <a:pt x="2742236" y="1807969"/>
                    </a:lnTo>
                    <a:lnTo>
                      <a:pt x="2735565" y="1821635"/>
                    </a:lnTo>
                    <a:lnTo>
                      <a:pt x="2728894" y="1835619"/>
                    </a:lnTo>
                    <a:lnTo>
                      <a:pt x="2721270" y="1848650"/>
                    </a:lnTo>
                    <a:lnTo>
                      <a:pt x="2713011" y="1861363"/>
                    </a:lnTo>
                    <a:lnTo>
                      <a:pt x="2704434" y="1874075"/>
                    </a:lnTo>
                    <a:lnTo>
                      <a:pt x="2694904" y="1885835"/>
                    </a:lnTo>
                    <a:lnTo>
                      <a:pt x="2685057" y="1896959"/>
                    </a:lnTo>
                    <a:lnTo>
                      <a:pt x="2674574" y="1908082"/>
                    </a:lnTo>
                    <a:lnTo>
                      <a:pt x="2663773" y="1918570"/>
                    </a:lnTo>
                    <a:lnTo>
                      <a:pt x="2652338" y="1928423"/>
                    </a:lnTo>
                    <a:lnTo>
                      <a:pt x="2640267" y="1937640"/>
                    </a:lnTo>
                    <a:lnTo>
                      <a:pt x="2628195" y="1946538"/>
                    </a:lnTo>
                    <a:lnTo>
                      <a:pt x="2615171" y="1955120"/>
                    </a:lnTo>
                    <a:lnTo>
                      <a:pt x="2601830" y="1962430"/>
                    </a:lnTo>
                    <a:lnTo>
                      <a:pt x="2588488" y="1969422"/>
                    </a:lnTo>
                    <a:lnTo>
                      <a:pt x="2574511" y="1975778"/>
                    </a:lnTo>
                    <a:lnTo>
                      <a:pt x="2560216" y="1981181"/>
                    </a:lnTo>
                    <a:lnTo>
                      <a:pt x="2545286" y="1986266"/>
                    </a:lnTo>
                    <a:lnTo>
                      <a:pt x="2530674" y="1990716"/>
                    </a:lnTo>
                    <a:lnTo>
                      <a:pt x="2515426" y="1994212"/>
                    </a:lnTo>
                    <a:lnTo>
                      <a:pt x="2499861" y="1996754"/>
                    </a:lnTo>
                    <a:lnTo>
                      <a:pt x="2484295" y="1998979"/>
                    </a:lnTo>
                    <a:lnTo>
                      <a:pt x="2468095" y="1999932"/>
                    </a:lnTo>
                    <a:lnTo>
                      <a:pt x="2451894" y="2000250"/>
                    </a:lnTo>
                    <a:lnTo>
                      <a:pt x="2435693" y="1999932"/>
                    </a:lnTo>
                    <a:lnTo>
                      <a:pt x="2419493" y="1998979"/>
                    </a:lnTo>
                    <a:lnTo>
                      <a:pt x="2403927" y="1996754"/>
                    </a:lnTo>
                    <a:lnTo>
                      <a:pt x="2388680" y="1994212"/>
                    </a:lnTo>
                    <a:lnTo>
                      <a:pt x="2373114" y="1990716"/>
                    </a:lnTo>
                    <a:lnTo>
                      <a:pt x="2358184" y="1986266"/>
                    </a:lnTo>
                    <a:lnTo>
                      <a:pt x="2343572" y="1981181"/>
                    </a:lnTo>
                    <a:lnTo>
                      <a:pt x="2329277" y="1975778"/>
                    </a:lnTo>
                    <a:lnTo>
                      <a:pt x="2315300" y="1969422"/>
                    </a:lnTo>
                    <a:lnTo>
                      <a:pt x="2301958" y="1962430"/>
                    </a:lnTo>
                    <a:lnTo>
                      <a:pt x="2288617" y="1955120"/>
                    </a:lnTo>
                    <a:lnTo>
                      <a:pt x="2275593" y="1946538"/>
                    </a:lnTo>
                    <a:lnTo>
                      <a:pt x="2263204" y="1937640"/>
                    </a:lnTo>
                    <a:lnTo>
                      <a:pt x="2251450" y="1928423"/>
                    </a:lnTo>
                    <a:lnTo>
                      <a:pt x="2240015" y="1918570"/>
                    </a:lnTo>
                    <a:lnTo>
                      <a:pt x="2229214" y="1908082"/>
                    </a:lnTo>
                    <a:lnTo>
                      <a:pt x="2218731" y="1896959"/>
                    </a:lnTo>
                    <a:lnTo>
                      <a:pt x="2208566" y="1885835"/>
                    </a:lnTo>
                    <a:lnTo>
                      <a:pt x="2199354" y="1874075"/>
                    </a:lnTo>
                    <a:lnTo>
                      <a:pt x="2190777" y="1861363"/>
                    </a:lnTo>
                    <a:lnTo>
                      <a:pt x="2182518" y="1848650"/>
                    </a:lnTo>
                    <a:lnTo>
                      <a:pt x="2174894" y="1835619"/>
                    </a:lnTo>
                    <a:lnTo>
                      <a:pt x="2167906" y="1821635"/>
                    </a:lnTo>
                    <a:lnTo>
                      <a:pt x="2161553" y="1807969"/>
                    </a:lnTo>
                    <a:lnTo>
                      <a:pt x="2155835" y="1793667"/>
                    </a:lnTo>
                    <a:lnTo>
                      <a:pt x="2151070" y="1779047"/>
                    </a:lnTo>
                    <a:lnTo>
                      <a:pt x="2146940" y="1764110"/>
                    </a:lnTo>
                    <a:lnTo>
                      <a:pt x="2143128" y="1748854"/>
                    </a:lnTo>
                    <a:lnTo>
                      <a:pt x="2140269" y="1733281"/>
                    </a:lnTo>
                    <a:lnTo>
                      <a:pt x="2138363" y="1717390"/>
                    </a:lnTo>
                    <a:lnTo>
                      <a:pt x="2137093" y="1701499"/>
                    </a:lnTo>
                    <a:lnTo>
                      <a:pt x="2136775" y="1685290"/>
                    </a:lnTo>
                    <a:lnTo>
                      <a:pt x="2137093" y="1669081"/>
                    </a:lnTo>
                    <a:lnTo>
                      <a:pt x="2138363" y="1652872"/>
                    </a:lnTo>
                    <a:lnTo>
                      <a:pt x="2140269" y="1636981"/>
                    </a:lnTo>
                    <a:lnTo>
                      <a:pt x="2140522" y="1635629"/>
                    </a:lnTo>
                    <a:lnTo>
                      <a:pt x="2137718" y="1635442"/>
                    </a:lnTo>
                    <a:lnTo>
                      <a:pt x="2126603" y="1635442"/>
                    </a:lnTo>
                    <a:lnTo>
                      <a:pt x="2120252" y="1635760"/>
                    </a:lnTo>
                    <a:lnTo>
                      <a:pt x="2113584" y="1636395"/>
                    </a:lnTo>
                    <a:lnTo>
                      <a:pt x="2106598" y="1637030"/>
                    </a:lnTo>
                    <a:lnTo>
                      <a:pt x="2098977" y="1638617"/>
                    </a:lnTo>
                    <a:lnTo>
                      <a:pt x="2091038" y="1640522"/>
                    </a:lnTo>
                    <a:lnTo>
                      <a:pt x="2082782" y="1642427"/>
                    </a:lnTo>
                    <a:lnTo>
                      <a:pt x="2074208" y="1644967"/>
                    </a:lnTo>
                    <a:lnTo>
                      <a:pt x="2065000" y="1648142"/>
                    </a:lnTo>
                    <a:lnTo>
                      <a:pt x="2056108" y="1652270"/>
                    </a:lnTo>
                    <a:lnTo>
                      <a:pt x="2046899" y="1656715"/>
                    </a:lnTo>
                    <a:lnTo>
                      <a:pt x="2037055" y="1661477"/>
                    </a:lnTo>
                    <a:lnTo>
                      <a:pt x="2026894" y="1667192"/>
                    </a:lnTo>
                    <a:lnTo>
                      <a:pt x="2017050" y="1673860"/>
                    </a:lnTo>
                    <a:lnTo>
                      <a:pt x="2006889" y="1681163"/>
                    </a:lnTo>
                    <a:lnTo>
                      <a:pt x="1996410" y="1689418"/>
                    </a:lnTo>
                    <a:lnTo>
                      <a:pt x="1985931" y="1698308"/>
                    </a:lnTo>
                    <a:lnTo>
                      <a:pt x="1975452" y="1707833"/>
                    </a:lnTo>
                    <a:lnTo>
                      <a:pt x="1965290" y="1718628"/>
                    </a:lnTo>
                    <a:lnTo>
                      <a:pt x="1954494" y="1730693"/>
                    </a:lnTo>
                    <a:lnTo>
                      <a:pt x="1943697" y="1743710"/>
                    </a:lnTo>
                    <a:lnTo>
                      <a:pt x="1932900" y="1757680"/>
                    </a:lnTo>
                    <a:lnTo>
                      <a:pt x="1922422" y="1772285"/>
                    </a:lnTo>
                    <a:lnTo>
                      <a:pt x="1915436" y="1783080"/>
                    </a:lnTo>
                    <a:lnTo>
                      <a:pt x="1908767" y="1794510"/>
                    </a:lnTo>
                    <a:lnTo>
                      <a:pt x="1902098" y="1806893"/>
                    </a:lnTo>
                    <a:lnTo>
                      <a:pt x="1895748" y="1820228"/>
                    </a:lnTo>
                    <a:lnTo>
                      <a:pt x="1889714" y="1833880"/>
                    </a:lnTo>
                    <a:lnTo>
                      <a:pt x="1883998" y="1848485"/>
                    </a:lnTo>
                    <a:lnTo>
                      <a:pt x="1877648" y="1863725"/>
                    </a:lnTo>
                    <a:lnTo>
                      <a:pt x="1871932" y="1879600"/>
                    </a:lnTo>
                    <a:lnTo>
                      <a:pt x="1866216" y="1895793"/>
                    </a:lnTo>
                    <a:lnTo>
                      <a:pt x="1860818" y="1912303"/>
                    </a:lnTo>
                    <a:lnTo>
                      <a:pt x="1849704" y="1946593"/>
                    </a:lnTo>
                    <a:lnTo>
                      <a:pt x="1838589" y="1982788"/>
                    </a:lnTo>
                    <a:lnTo>
                      <a:pt x="1827793" y="2019618"/>
                    </a:lnTo>
                    <a:lnTo>
                      <a:pt x="1813503" y="2066925"/>
                    </a:lnTo>
                    <a:lnTo>
                      <a:pt x="1798579" y="2115185"/>
                    </a:lnTo>
                    <a:lnTo>
                      <a:pt x="1790640" y="2139633"/>
                    </a:lnTo>
                    <a:lnTo>
                      <a:pt x="1782701" y="2163445"/>
                    </a:lnTo>
                    <a:lnTo>
                      <a:pt x="1774128" y="2187893"/>
                    </a:lnTo>
                    <a:lnTo>
                      <a:pt x="1765554" y="2212023"/>
                    </a:lnTo>
                    <a:lnTo>
                      <a:pt x="1756345" y="2235835"/>
                    </a:lnTo>
                    <a:lnTo>
                      <a:pt x="1746501" y="2259648"/>
                    </a:lnTo>
                    <a:lnTo>
                      <a:pt x="1736340" y="2282825"/>
                    </a:lnTo>
                    <a:lnTo>
                      <a:pt x="1725543" y="2306003"/>
                    </a:lnTo>
                    <a:lnTo>
                      <a:pt x="1714429" y="2328228"/>
                    </a:lnTo>
                    <a:lnTo>
                      <a:pt x="1702680" y="2350135"/>
                    </a:lnTo>
                    <a:lnTo>
                      <a:pt x="1696011" y="2360930"/>
                    </a:lnTo>
                    <a:lnTo>
                      <a:pt x="1689978" y="2371725"/>
                    </a:lnTo>
                    <a:lnTo>
                      <a:pt x="1683627" y="2382203"/>
                    </a:lnTo>
                    <a:lnTo>
                      <a:pt x="1676641" y="2392363"/>
                    </a:lnTo>
                    <a:lnTo>
                      <a:pt x="1669973" y="2402205"/>
                    </a:lnTo>
                    <a:lnTo>
                      <a:pt x="1662669" y="2412365"/>
                    </a:lnTo>
                    <a:lnTo>
                      <a:pt x="1655366" y="2422208"/>
                    </a:lnTo>
                    <a:lnTo>
                      <a:pt x="1648380" y="2431415"/>
                    </a:lnTo>
                    <a:lnTo>
                      <a:pt x="1640441" y="2440940"/>
                    </a:lnTo>
                    <a:lnTo>
                      <a:pt x="1632820" y="2449830"/>
                    </a:lnTo>
                    <a:lnTo>
                      <a:pt x="1624564" y="2458720"/>
                    </a:lnTo>
                    <a:lnTo>
                      <a:pt x="1616307" y="2467293"/>
                    </a:lnTo>
                    <a:lnTo>
                      <a:pt x="1608051" y="2475548"/>
                    </a:lnTo>
                    <a:lnTo>
                      <a:pt x="1599478" y="2483485"/>
                    </a:lnTo>
                    <a:lnTo>
                      <a:pt x="1590586" y="2491423"/>
                    </a:lnTo>
                    <a:lnTo>
                      <a:pt x="1581060" y="2499043"/>
                    </a:lnTo>
                    <a:lnTo>
                      <a:pt x="1571851" y="2506345"/>
                    </a:lnTo>
                    <a:lnTo>
                      <a:pt x="1562007" y="2513013"/>
                    </a:lnTo>
                    <a:lnTo>
                      <a:pt x="1552163" y="2519998"/>
                    </a:lnTo>
                    <a:lnTo>
                      <a:pt x="1542319" y="2526030"/>
                    </a:lnTo>
                    <a:lnTo>
                      <a:pt x="1531840" y="2532063"/>
                    </a:lnTo>
                    <a:lnTo>
                      <a:pt x="1521044" y="2537778"/>
                    </a:lnTo>
                    <a:lnTo>
                      <a:pt x="1510247" y="2543175"/>
                    </a:lnTo>
                    <a:lnTo>
                      <a:pt x="1499133" y="2547938"/>
                    </a:lnTo>
                    <a:lnTo>
                      <a:pt x="1487701" y="2552700"/>
                    </a:lnTo>
                    <a:lnTo>
                      <a:pt x="1475635" y="2556828"/>
                    </a:lnTo>
                    <a:lnTo>
                      <a:pt x="1463886" y="2560955"/>
                    </a:lnTo>
                    <a:lnTo>
                      <a:pt x="1451501" y="2564448"/>
                    </a:lnTo>
                    <a:lnTo>
                      <a:pt x="1439117" y="2567623"/>
                    </a:lnTo>
                    <a:lnTo>
                      <a:pt x="1426098" y="2570480"/>
                    </a:lnTo>
                    <a:lnTo>
                      <a:pt x="1412761" y="2572703"/>
                    </a:lnTo>
                    <a:lnTo>
                      <a:pt x="1399106" y="2574925"/>
                    </a:lnTo>
                    <a:lnTo>
                      <a:pt x="1385452" y="2576513"/>
                    </a:lnTo>
                    <a:lnTo>
                      <a:pt x="1371480" y="2577465"/>
                    </a:lnTo>
                    <a:lnTo>
                      <a:pt x="1356555" y="2578100"/>
                    </a:lnTo>
                    <a:lnTo>
                      <a:pt x="1341948" y="2578100"/>
                    </a:lnTo>
                    <a:lnTo>
                      <a:pt x="1334327" y="2578100"/>
                    </a:lnTo>
                    <a:lnTo>
                      <a:pt x="1324165" y="2578100"/>
                    </a:lnTo>
                    <a:lnTo>
                      <a:pt x="1314322" y="2577465"/>
                    </a:lnTo>
                    <a:lnTo>
                      <a:pt x="1304478" y="2576830"/>
                    </a:lnTo>
                    <a:lnTo>
                      <a:pt x="1294951" y="2575560"/>
                    </a:lnTo>
                    <a:lnTo>
                      <a:pt x="1285107" y="2574290"/>
                    </a:lnTo>
                    <a:lnTo>
                      <a:pt x="1275898" y="2572703"/>
                    </a:lnTo>
                    <a:lnTo>
                      <a:pt x="1266372" y="2571115"/>
                    </a:lnTo>
                    <a:lnTo>
                      <a:pt x="1257163" y="2568893"/>
                    </a:lnTo>
                    <a:lnTo>
                      <a:pt x="1247637" y="2566670"/>
                    </a:lnTo>
                    <a:lnTo>
                      <a:pt x="1238746" y="2564130"/>
                    </a:lnTo>
                    <a:lnTo>
                      <a:pt x="1229854" y="2561273"/>
                    </a:lnTo>
                    <a:lnTo>
                      <a:pt x="1220646" y="2558415"/>
                    </a:lnTo>
                    <a:lnTo>
                      <a:pt x="1212072" y="2555240"/>
                    </a:lnTo>
                    <a:lnTo>
                      <a:pt x="1203498" y="2552065"/>
                    </a:lnTo>
                    <a:lnTo>
                      <a:pt x="1194924" y="2548255"/>
                    </a:lnTo>
                    <a:lnTo>
                      <a:pt x="1186351" y="2544445"/>
                    </a:lnTo>
                    <a:lnTo>
                      <a:pt x="1178094" y="2540318"/>
                    </a:lnTo>
                    <a:lnTo>
                      <a:pt x="1169521" y="2536190"/>
                    </a:lnTo>
                    <a:lnTo>
                      <a:pt x="1161264" y="2531745"/>
                    </a:lnTo>
                    <a:lnTo>
                      <a:pt x="1153008" y="2526983"/>
                    </a:lnTo>
                    <a:lnTo>
                      <a:pt x="1137449" y="2517458"/>
                    </a:lnTo>
                    <a:lnTo>
                      <a:pt x="1121889" y="2506980"/>
                    </a:lnTo>
                    <a:lnTo>
                      <a:pt x="1106647" y="2495868"/>
                    </a:lnTo>
                    <a:lnTo>
                      <a:pt x="1092040" y="2484120"/>
                    </a:lnTo>
                    <a:lnTo>
                      <a:pt x="1077750" y="2471420"/>
                    </a:lnTo>
                    <a:lnTo>
                      <a:pt x="1063460" y="2458403"/>
                    </a:lnTo>
                    <a:lnTo>
                      <a:pt x="1049806" y="2444750"/>
                    </a:lnTo>
                    <a:lnTo>
                      <a:pt x="1036469" y="2430780"/>
                    </a:lnTo>
                    <a:lnTo>
                      <a:pt x="1023767" y="2415858"/>
                    </a:lnTo>
                    <a:lnTo>
                      <a:pt x="1011065" y="2400935"/>
                    </a:lnTo>
                    <a:lnTo>
                      <a:pt x="998999" y="2385378"/>
                    </a:lnTo>
                    <a:lnTo>
                      <a:pt x="986932" y="2369503"/>
                    </a:lnTo>
                    <a:lnTo>
                      <a:pt x="975500" y="2352993"/>
                    </a:lnTo>
                    <a:lnTo>
                      <a:pt x="964386" y="2336483"/>
                    </a:lnTo>
                    <a:lnTo>
                      <a:pt x="953272" y="2319655"/>
                    </a:lnTo>
                    <a:lnTo>
                      <a:pt x="942793" y="2302510"/>
                    </a:lnTo>
                    <a:lnTo>
                      <a:pt x="932632" y="2284730"/>
                    </a:lnTo>
                    <a:lnTo>
                      <a:pt x="922470" y="2266633"/>
                    </a:lnTo>
                    <a:lnTo>
                      <a:pt x="913261" y="2249170"/>
                    </a:lnTo>
                    <a:lnTo>
                      <a:pt x="904052" y="2230755"/>
                    </a:lnTo>
                    <a:lnTo>
                      <a:pt x="894844" y="2212975"/>
                    </a:lnTo>
                    <a:lnTo>
                      <a:pt x="886270" y="2194560"/>
                    </a:lnTo>
                    <a:lnTo>
                      <a:pt x="878014" y="2176145"/>
                    </a:lnTo>
                    <a:lnTo>
                      <a:pt x="870075" y="2157413"/>
                    </a:lnTo>
                    <a:lnTo>
                      <a:pt x="862136" y="2138998"/>
                    </a:lnTo>
                    <a:lnTo>
                      <a:pt x="854515" y="2120900"/>
                    </a:lnTo>
                    <a:lnTo>
                      <a:pt x="847529" y="2102485"/>
                    </a:lnTo>
                    <a:lnTo>
                      <a:pt x="840543" y="2084388"/>
                    </a:lnTo>
                    <a:lnTo>
                      <a:pt x="827524" y="2048193"/>
                    </a:lnTo>
                    <a:lnTo>
                      <a:pt x="816092" y="2012950"/>
                    </a:lnTo>
                    <a:lnTo>
                      <a:pt x="805296" y="1978660"/>
                    </a:lnTo>
                    <a:lnTo>
                      <a:pt x="795769" y="1945640"/>
                    </a:lnTo>
                    <a:lnTo>
                      <a:pt x="786561" y="1914525"/>
                    </a:lnTo>
                    <a:lnTo>
                      <a:pt x="779257" y="1884680"/>
                    </a:lnTo>
                    <a:lnTo>
                      <a:pt x="772271" y="1856423"/>
                    </a:lnTo>
                    <a:lnTo>
                      <a:pt x="766238" y="1831023"/>
                    </a:lnTo>
                    <a:lnTo>
                      <a:pt x="761157" y="1807845"/>
                    </a:lnTo>
                    <a:lnTo>
                      <a:pt x="757029" y="1787843"/>
                    </a:lnTo>
                    <a:lnTo>
                      <a:pt x="753536" y="1770698"/>
                    </a:lnTo>
                    <a:lnTo>
                      <a:pt x="749408" y="1746250"/>
                    </a:lnTo>
                    <a:lnTo>
                      <a:pt x="739246" y="1742758"/>
                    </a:lnTo>
                    <a:lnTo>
                      <a:pt x="728767" y="1738948"/>
                    </a:lnTo>
                    <a:lnTo>
                      <a:pt x="718288" y="1734503"/>
                    </a:lnTo>
                    <a:lnTo>
                      <a:pt x="707492" y="1729423"/>
                    </a:lnTo>
                    <a:lnTo>
                      <a:pt x="697013" y="1724025"/>
                    </a:lnTo>
                    <a:lnTo>
                      <a:pt x="686216" y="1718628"/>
                    </a:lnTo>
                    <a:lnTo>
                      <a:pt x="675102" y="1712595"/>
                    </a:lnTo>
                    <a:lnTo>
                      <a:pt x="664306" y="1706245"/>
                    </a:lnTo>
                    <a:lnTo>
                      <a:pt x="653509" y="1699260"/>
                    </a:lnTo>
                    <a:lnTo>
                      <a:pt x="642395" y="1692275"/>
                    </a:lnTo>
                    <a:lnTo>
                      <a:pt x="620802" y="1677352"/>
                    </a:lnTo>
                    <a:lnTo>
                      <a:pt x="599209" y="1661477"/>
                    </a:lnTo>
                    <a:lnTo>
                      <a:pt x="577933" y="1645285"/>
                    </a:lnTo>
                    <a:lnTo>
                      <a:pt x="557293" y="1628775"/>
                    </a:lnTo>
                    <a:lnTo>
                      <a:pt x="536970" y="1612265"/>
                    </a:lnTo>
                    <a:lnTo>
                      <a:pt x="517917" y="1595755"/>
                    </a:lnTo>
                    <a:lnTo>
                      <a:pt x="500134" y="1579562"/>
                    </a:lnTo>
                    <a:lnTo>
                      <a:pt x="482987" y="1564005"/>
                    </a:lnTo>
                    <a:lnTo>
                      <a:pt x="467745" y="1549717"/>
                    </a:lnTo>
                    <a:lnTo>
                      <a:pt x="441071" y="1524317"/>
                    </a:lnTo>
                    <a:lnTo>
                      <a:pt x="419795" y="1502727"/>
                    </a:lnTo>
                    <a:lnTo>
                      <a:pt x="398520" y="1480820"/>
                    </a:lnTo>
                    <a:lnTo>
                      <a:pt x="377562" y="1458277"/>
                    </a:lnTo>
                    <a:lnTo>
                      <a:pt x="356604" y="1435417"/>
                    </a:lnTo>
                    <a:lnTo>
                      <a:pt x="335963" y="1411922"/>
                    </a:lnTo>
                    <a:lnTo>
                      <a:pt x="315323" y="1388427"/>
                    </a:lnTo>
                    <a:lnTo>
                      <a:pt x="295000" y="1363980"/>
                    </a:lnTo>
                    <a:lnTo>
                      <a:pt x="275312" y="1339532"/>
                    </a:lnTo>
                    <a:lnTo>
                      <a:pt x="255624" y="1314132"/>
                    </a:lnTo>
                    <a:lnTo>
                      <a:pt x="236572" y="1289050"/>
                    </a:lnTo>
                    <a:lnTo>
                      <a:pt x="217836" y="1263650"/>
                    </a:lnTo>
                    <a:lnTo>
                      <a:pt x="199419" y="1237932"/>
                    </a:lnTo>
                    <a:lnTo>
                      <a:pt x="181636" y="1212215"/>
                    </a:lnTo>
                    <a:lnTo>
                      <a:pt x="164489" y="1185862"/>
                    </a:lnTo>
                    <a:lnTo>
                      <a:pt x="147976" y="1159827"/>
                    </a:lnTo>
                    <a:lnTo>
                      <a:pt x="131781" y="1133792"/>
                    </a:lnTo>
                    <a:lnTo>
                      <a:pt x="116539" y="1107440"/>
                    </a:lnTo>
                    <a:lnTo>
                      <a:pt x="102250" y="1081087"/>
                    </a:lnTo>
                    <a:lnTo>
                      <a:pt x="88595" y="1055052"/>
                    </a:lnTo>
                    <a:lnTo>
                      <a:pt x="75576" y="1029017"/>
                    </a:lnTo>
                    <a:lnTo>
                      <a:pt x="63509" y="1003300"/>
                    </a:lnTo>
                    <a:lnTo>
                      <a:pt x="52713" y="977265"/>
                    </a:lnTo>
                    <a:lnTo>
                      <a:pt x="42234" y="951547"/>
                    </a:lnTo>
                    <a:lnTo>
                      <a:pt x="37470" y="938847"/>
                    </a:lnTo>
                    <a:lnTo>
                      <a:pt x="33342" y="926147"/>
                    </a:lnTo>
                    <a:lnTo>
                      <a:pt x="28897" y="913765"/>
                    </a:lnTo>
                    <a:lnTo>
                      <a:pt x="25086" y="901065"/>
                    </a:lnTo>
                    <a:lnTo>
                      <a:pt x="21276" y="888365"/>
                    </a:lnTo>
                    <a:lnTo>
                      <a:pt x="18100" y="876300"/>
                    </a:lnTo>
                    <a:lnTo>
                      <a:pt x="14925" y="863917"/>
                    </a:lnTo>
                    <a:lnTo>
                      <a:pt x="12067" y="851852"/>
                    </a:lnTo>
                    <a:lnTo>
                      <a:pt x="9526" y="839470"/>
                    </a:lnTo>
                    <a:lnTo>
                      <a:pt x="7304" y="827722"/>
                    </a:lnTo>
                    <a:lnTo>
                      <a:pt x="5081" y="815975"/>
                    </a:lnTo>
                    <a:lnTo>
                      <a:pt x="3811" y="803910"/>
                    </a:lnTo>
                    <a:lnTo>
                      <a:pt x="2223" y="792480"/>
                    </a:lnTo>
                    <a:lnTo>
                      <a:pt x="1270" y="781050"/>
                    </a:lnTo>
                    <a:lnTo>
                      <a:pt x="635" y="769620"/>
                    </a:lnTo>
                    <a:lnTo>
                      <a:pt x="0" y="758190"/>
                    </a:lnTo>
                    <a:lnTo>
                      <a:pt x="0" y="746760"/>
                    </a:lnTo>
                    <a:lnTo>
                      <a:pt x="635" y="735965"/>
                    </a:lnTo>
                    <a:lnTo>
                      <a:pt x="1588" y="718185"/>
                    </a:lnTo>
                    <a:lnTo>
                      <a:pt x="3175" y="700405"/>
                    </a:lnTo>
                    <a:lnTo>
                      <a:pt x="5081" y="683260"/>
                    </a:lnTo>
                    <a:lnTo>
                      <a:pt x="7621" y="666115"/>
                    </a:lnTo>
                    <a:lnTo>
                      <a:pt x="10479" y="649605"/>
                    </a:lnTo>
                    <a:lnTo>
                      <a:pt x="13972" y="633412"/>
                    </a:lnTo>
                    <a:lnTo>
                      <a:pt x="17465" y="617855"/>
                    </a:lnTo>
                    <a:lnTo>
                      <a:pt x="21276" y="602297"/>
                    </a:lnTo>
                    <a:lnTo>
                      <a:pt x="25721" y="586740"/>
                    </a:lnTo>
                    <a:lnTo>
                      <a:pt x="30802" y="572135"/>
                    </a:lnTo>
                    <a:lnTo>
                      <a:pt x="35883" y="557530"/>
                    </a:lnTo>
                    <a:lnTo>
                      <a:pt x="41281" y="543560"/>
                    </a:lnTo>
                    <a:lnTo>
                      <a:pt x="46997" y="529907"/>
                    </a:lnTo>
                    <a:lnTo>
                      <a:pt x="52713" y="516572"/>
                    </a:lnTo>
                    <a:lnTo>
                      <a:pt x="59063" y="503237"/>
                    </a:lnTo>
                    <a:lnTo>
                      <a:pt x="65732" y="490855"/>
                    </a:lnTo>
                    <a:lnTo>
                      <a:pt x="72400" y="478155"/>
                    </a:lnTo>
                    <a:lnTo>
                      <a:pt x="79386" y="466407"/>
                    </a:lnTo>
                    <a:lnTo>
                      <a:pt x="86372" y="454342"/>
                    </a:lnTo>
                    <a:lnTo>
                      <a:pt x="93994" y="442912"/>
                    </a:lnTo>
                    <a:lnTo>
                      <a:pt x="101615" y="431800"/>
                    </a:lnTo>
                    <a:lnTo>
                      <a:pt x="109553" y="421005"/>
                    </a:lnTo>
                    <a:lnTo>
                      <a:pt x="117174" y="410527"/>
                    </a:lnTo>
                    <a:lnTo>
                      <a:pt x="125431" y="400685"/>
                    </a:lnTo>
                    <a:lnTo>
                      <a:pt x="133369" y="390842"/>
                    </a:lnTo>
                    <a:lnTo>
                      <a:pt x="141625" y="381000"/>
                    </a:lnTo>
                    <a:lnTo>
                      <a:pt x="149882" y="371792"/>
                    </a:lnTo>
                    <a:lnTo>
                      <a:pt x="158455" y="362902"/>
                    </a:lnTo>
                    <a:lnTo>
                      <a:pt x="166711" y="354012"/>
                    </a:lnTo>
                    <a:lnTo>
                      <a:pt x="175285" y="345757"/>
                    </a:lnTo>
                    <a:lnTo>
                      <a:pt x="183541" y="337502"/>
                    </a:lnTo>
                    <a:lnTo>
                      <a:pt x="192115" y="330200"/>
                    </a:lnTo>
                    <a:lnTo>
                      <a:pt x="208945" y="314959"/>
                    </a:lnTo>
                    <a:lnTo>
                      <a:pt x="226093" y="301625"/>
                    </a:lnTo>
                    <a:lnTo>
                      <a:pt x="242605" y="288925"/>
                    </a:lnTo>
                    <a:lnTo>
                      <a:pt x="258800" y="277495"/>
                    </a:lnTo>
                    <a:lnTo>
                      <a:pt x="272357" y="268175"/>
                    </a:lnTo>
                    <a:lnTo>
                      <a:pt x="271149" y="257634"/>
                    </a:lnTo>
                    <a:lnTo>
                      <a:pt x="270193" y="246530"/>
                    </a:lnTo>
                    <a:lnTo>
                      <a:pt x="269875" y="234791"/>
                    </a:lnTo>
                    <a:lnTo>
                      <a:pt x="270193" y="223686"/>
                    </a:lnTo>
                    <a:lnTo>
                      <a:pt x="271149" y="212582"/>
                    </a:lnTo>
                    <a:lnTo>
                      <a:pt x="272422" y="201477"/>
                    </a:lnTo>
                    <a:lnTo>
                      <a:pt x="274651" y="190690"/>
                    </a:lnTo>
                    <a:lnTo>
                      <a:pt x="277199" y="179903"/>
                    </a:lnTo>
                    <a:lnTo>
                      <a:pt x="280064" y="169433"/>
                    </a:lnTo>
                    <a:lnTo>
                      <a:pt x="283567" y="158963"/>
                    </a:lnTo>
                    <a:lnTo>
                      <a:pt x="287388" y="149127"/>
                    </a:lnTo>
                    <a:lnTo>
                      <a:pt x="291846" y="139292"/>
                    </a:lnTo>
                    <a:lnTo>
                      <a:pt x="296622" y="130091"/>
                    </a:lnTo>
                    <a:lnTo>
                      <a:pt x="302035" y="120573"/>
                    </a:lnTo>
                    <a:lnTo>
                      <a:pt x="307766" y="111689"/>
                    </a:lnTo>
                    <a:lnTo>
                      <a:pt x="313816" y="103123"/>
                    </a:lnTo>
                    <a:lnTo>
                      <a:pt x="320821" y="94874"/>
                    </a:lnTo>
                    <a:lnTo>
                      <a:pt x="327508" y="86942"/>
                    </a:lnTo>
                    <a:lnTo>
                      <a:pt x="334831" y="79010"/>
                    </a:lnTo>
                    <a:lnTo>
                      <a:pt x="342792" y="71713"/>
                    </a:lnTo>
                    <a:lnTo>
                      <a:pt x="350752" y="65050"/>
                    </a:lnTo>
                    <a:lnTo>
                      <a:pt x="359031" y="58071"/>
                    </a:lnTo>
                    <a:lnTo>
                      <a:pt x="367628" y="52042"/>
                    </a:lnTo>
                    <a:lnTo>
                      <a:pt x="376543" y="46331"/>
                    </a:lnTo>
                    <a:lnTo>
                      <a:pt x="386096" y="41255"/>
                    </a:lnTo>
                    <a:lnTo>
                      <a:pt x="395330" y="36179"/>
                    </a:lnTo>
                    <a:lnTo>
                      <a:pt x="405201" y="31737"/>
                    </a:lnTo>
                    <a:lnTo>
                      <a:pt x="415072" y="27930"/>
                    </a:lnTo>
                    <a:lnTo>
                      <a:pt x="425579" y="24440"/>
                    </a:lnTo>
                    <a:lnTo>
                      <a:pt x="436087" y="21584"/>
                    </a:lnTo>
                    <a:lnTo>
                      <a:pt x="446913" y="19046"/>
                    </a:lnTo>
                    <a:lnTo>
                      <a:pt x="457739" y="16825"/>
                    </a:lnTo>
                    <a:lnTo>
                      <a:pt x="468883" y="15556"/>
                    </a:lnTo>
                    <a:lnTo>
                      <a:pt x="480028" y="14604"/>
                    </a:lnTo>
                    <a:lnTo>
                      <a:pt x="491172" y="14287"/>
                    </a:lnTo>
                    <a:lnTo>
                      <a:pt x="502635" y="14604"/>
                    </a:lnTo>
                    <a:lnTo>
                      <a:pt x="514098" y="15556"/>
                    </a:lnTo>
                    <a:lnTo>
                      <a:pt x="525243" y="16825"/>
                    </a:lnTo>
                    <a:lnTo>
                      <a:pt x="536069" y="19046"/>
                    </a:lnTo>
                    <a:lnTo>
                      <a:pt x="546895" y="21584"/>
                    </a:lnTo>
                    <a:lnTo>
                      <a:pt x="557402" y="24440"/>
                    </a:lnTo>
                    <a:lnTo>
                      <a:pt x="567273" y="27930"/>
                    </a:lnTo>
                    <a:lnTo>
                      <a:pt x="577462" y="31737"/>
                    </a:lnTo>
                    <a:lnTo>
                      <a:pt x="587333" y="36179"/>
                    </a:lnTo>
                    <a:lnTo>
                      <a:pt x="596886" y="41255"/>
                    </a:lnTo>
                    <a:lnTo>
                      <a:pt x="606438" y="46331"/>
                    </a:lnTo>
                    <a:lnTo>
                      <a:pt x="615354" y="52042"/>
                    </a:lnTo>
                    <a:lnTo>
                      <a:pt x="623951" y="58071"/>
                    </a:lnTo>
                    <a:lnTo>
                      <a:pt x="632229" y="65050"/>
                    </a:lnTo>
                    <a:lnTo>
                      <a:pt x="640190" y="71713"/>
                    </a:lnTo>
                    <a:lnTo>
                      <a:pt x="647832" y="79010"/>
                    </a:lnTo>
                    <a:lnTo>
                      <a:pt x="655474" y="86942"/>
                    </a:lnTo>
                    <a:lnTo>
                      <a:pt x="662160" y="94874"/>
                    </a:lnTo>
                    <a:lnTo>
                      <a:pt x="668529" y="103123"/>
                    </a:lnTo>
                    <a:lnTo>
                      <a:pt x="674897" y="111689"/>
                    </a:lnTo>
                    <a:lnTo>
                      <a:pt x="680628" y="120573"/>
                    </a:lnTo>
                    <a:lnTo>
                      <a:pt x="686041" y="130091"/>
                    </a:lnTo>
                    <a:lnTo>
                      <a:pt x="691136" y="139292"/>
                    </a:lnTo>
                    <a:lnTo>
                      <a:pt x="695275" y="149127"/>
                    </a:lnTo>
                    <a:lnTo>
                      <a:pt x="699415" y="158963"/>
                    </a:lnTo>
                    <a:lnTo>
                      <a:pt x="702917" y="169433"/>
                    </a:lnTo>
                    <a:lnTo>
                      <a:pt x="705783" y="179903"/>
                    </a:lnTo>
                    <a:lnTo>
                      <a:pt x="708330" y="190690"/>
                    </a:lnTo>
                    <a:lnTo>
                      <a:pt x="710241" y="201477"/>
                    </a:lnTo>
                    <a:lnTo>
                      <a:pt x="711514" y="212582"/>
                    </a:lnTo>
                    <a:lnTo>
                      <a:pt x="712151" y="223686"/>
                    </a:lnTo>
                    <a:lnTo>
                      <a:pt x="712788" y="234791"/>
                    </a:lnTo>
                    <a:lnTo>
                      <a:pt x="712151" y="246530"/>
                    </a:lnTo>
                    <a:lnTo>
                      <a:pt x="711514" y="257634"/>
                    </a:lnTo>
                    <a:lnTo>
                      <a:pt x="710241" y="268739"/>
                    </a:lnTo>
                    <a:lnTo>
                      <a:pt x="708330" y="279526"/>
                    </a:lnTo>
                    <a:lnTo>
                      <a:pt x="705783" y="290313"/>
                    </a:lnTo>
                    <a:lnTo>
                      <a:pt x="702917" y="300783"/>
                    </a:lnTo>
                    <a:lnTo>
                      <a:pt x="699415" y="310619"/>
                    </a:lnTo>
                    <a:lnTo>
                      <a:pt x="695275" y="320771"/>
                    </a:lnTo>
                    <a:lnTo>
                      <a:pt x="691136" y="330607"/>
                    </a:lnTo>
                    <a:lnTo>
                      <a:pt x="686041" y="340125"/>
                    </a:lnTo>
                    <a:lnTo>
                      <a:pt x="680628" y="349643"/>
                    </a:lnTo>
                    <a:lnTo>
                      <a:pt x="674897" y="358527"/>
                    </a:lnTo>
                    <a:lnTo>
                      <a:pt x="668529" y="367093"/>
                    </a:lnTo>
                    <a:lnTo>
                      <a:pt x="662160" y="375342"/>
                    </a:lnTo>
                    <a:lnTo>
                      <a:pt x="655474" y="383274"/>
                    </a:lnTo>
                    <a:lnTo>
                      <a:pt x="647832" y="390889"/>
                    </a:lnTo>
                    <a:lnTo>
                      <a:pt x="640190" y="398503"/>
                    </a:lnTo>
                    <a:lnTo>
                      <a:pt x="632229" y="405166"/>
                    </a:lnTo>
                    <a:lnTo>
                      <a:pt x="623951" y="411511"/>
                    </a:lnTo>
                    <a:lnTo>
                      <a:pt x="615354" y="417857"/>
                    </a:lnTo>
                    <a:lnTo>
                      <a:pt x="606438" y="423568"/>
                    </a:lnTo>
                    <a:lnTo>
                      <a:pt x="596886" y="428961"/>
                    </a:lnTo>
                    <a:lnTo>
                      <a:pt x="587333" y="434038"/>
                    </a:lnTo>
                    <a:lnTo>
                      <a:pt x="577462" y="438162"/>
                    </a:lnTo>
                    <a:lnTo>
                      <a:pt x="567273" y="442287"/>
                    </a:lnTo>
                    <a:lnTo>
                      <a:pt x="557402" y="445777"/>
                    </a:lnTo>
                    <a:lnTo>
                      <a:pt x="546895" y="448632"/>
                    </a:lnTo>
                    <a:lnTo>
                      <a:pt x="536069" y="451170"/>
                    </a:lnTo>
                    <a:lnTo>
                      <a:pt x="525243" y="453074"/>
                    </a:lnTo>
                    <a:lnTo>
                      <a:pt x="514098" y="454343"/>
                    </a:lnTo>
                    <a:lnTo>
                      <a:pt x="502635" y="455295"/>
                    </a:lnTo>
                    <a:lnTo>
                      <a:pt x="491172" y="455612"/>
                    </a:lnTo>
                    <a:lnTo>
                      <a:pt x="480028" y="455295"/>
                    </a:lnTo>
                    <a:lnTo>
                      <a:pt x="468883" y="454343"/>
                    </a:lnTo>
                    <a:lnTo>
                      <a:pt x="457739" y="453074"/>
                    </a:lnTo>
                    <a:lnTo>
                      <a:pt x="446913" y="451170"/>
                    </a:lnTo>
                    <a:lnTo>
                      <a:pt x="436087" y="448632"/>
                    </a:lnTo>
                    <a:lnTo>
                      <a:pt x="425579" y="445777"/>
                    </a:lnTo>
                    <a:lnTo>
                      <a:pt x="415072" y="442287"/>
                    </a:lnTo>
                    <a:lnTo>
                      <a:pt x="405201" y="438162"/>
                    </a:lnTo>
                    <a:lnTo>
                      <a:pt x="395330" y="434038"/>
                    </a:lnTo>
                    <a:lnTo>
                      <a:pt x="386096" y="428961"/>
                    </a:lnTo>
                    <a:lnTo>
                      <a:pt x="376543" y="423568"/>
                    </a:lnTo>
                    <a:lnTo>
                      <a:pt x="367628" y="417857"/>
                    </a:lnTo>
                    <a:lnTo>
                      <a:pt x="359031" y="411511"/>
                    </a:lnTo>
                    <a:lnTo>
                      <a:pt x="350752" y="405166"/>
                    </a:lnTo>
                    <a:lnTo>
                      <a:pt x="342792" y="398503"/>
                    </a:lnTo>
                    <a:lnTo>
                      <a:pt x="334831" y="390889"/>
                    </a:lnTo>
                    <a:lnTo>
                      <a:pt x="327508" y="383274"/>
                    </a:lnTo>
                    <a:lnTo>
                      <a:pt x="320821" y="375342"/>
                    </a:lnTo>
                    <a:lnTo>
                      <a:pt x="313816" y="367093"/>
                    </a:lnTo>
                    <a:lnTo>
                      <a:pt x="307766" y="358527"/>
                    </a:lnTo>
                    <a:lnTo>
                      <a:pt x="302035" y="349643"/>
                    </a:lnTo>
                    <a:lnTo>
                      <a:pt x="298339" y="343145"/>
                    </a:lnTo>
                    <a:lnTo>
                      <a:pt x="296905" y="344170"/>
                    </a:lnTo>
                    <a:lnTo>
                      <a:pt x="283251" y="353695"/>
                    </a:lnTo>
                    <a:lnTo>
                      <a:pt x="268644" y="364807"/>
                    </a:lnTo>
                    <a:lnTo>
                      <a:pt x="254672" y="376555"/>
                    </a:lnTo>
                    <a:lnTo>
                      <a:pt x="240382" y="389255"/>
                    </a:lnTo>
                    <a:lnTo>
                      <a:pt x="225775" y="402907"/>
                    </a:lnTo>
                    <a:lnTo>
                      <a:pt x="211485" y="417830"/>
                    </a:lnTo>
                    <a:lnTo>
                      <a:pt x="204499" y="425450"/>
                    </a:lnTo>
                    <a:lnTo>
                      <a:pt x="197196" y="433705"/>
                    </a:lnTo>
                    <a:lnTo>
                      <a:pt x="190527" y="441642"/>
                    </a:lnTo>
                    <a:lnTo>
                      <a:pt x="183541" y="450215"/>
                    </a:lnTo>
                    <a:lnTo>
                      <a:pt x="176873" y="458787"/>
                    </a:lnTo>
                    <a:lnTo>
                      <a:pt x="169887" y="467995"/>
                    </a:lnTo>
                    <a:lnTo>
                      <a:pt x="163536" y="477202"/>
                    </a:lnTo>
                    <a:lnTo>
                      <a:pt x="156868" y="486727"/>
                    </a:lnTo>
                    <a:lnTo>
                      <a:pt x="150834" y="496570"/>
                    </a:lnTo>
                    <a:lnTo>
                      <a:pt x="144801" y="507047"/>
                    </a:lnTo>
                    <a:lnTo>
                      <a:pt x="139085" y="517525"/>
                    </a:lnTo>
                    <a:lnTo>
                      <a:pt x="133369" y="527685"/>
                    </a:lnTo>
                    <a:lnTo>
                      <a:pt x="127971" y="539115"/>
                    </a:lnTo>
                    <a:lnTo>
                      <a:pt x="122573" y="550227"/>
                    </a:lnTo>
                    <a:lnTo>
                      <a:pt x="117492" y="561657"/>
                    </a:lnTo>
                    <a:lnTo>
                      <a:pt x="112729" y="573405"/>
                    </a:lnTo>
                    <a:lnTo>
                      <a:pt x="107966" y="585787"/>
                    </a:lnTo>
                    <a:lnTo>
                      <a:pt x="103837" y="597852"/>
                    </a:lnTo>
                    <a:lnTo>
                      <a:pt x="99709" y="610870"/>
                    </a:lnTo>
                    <a:lnTo>
                      <a:pt x="96216" y="623887"/>
                    </a:lnTo>
                    <a:lnTo>
                      <a:pt x="92723" y="637222"/>
                    </a:lnTo>
                    <a:lnTo>
                      <a:pt x="89230" y="650875"/>
                    </a:lnTo>
                    <a:lnTo>
                      <a:pt x="86690" y="664845"/>
                    </a:lnTo>
                    <a:lnTo>
                      <a:pt x="84467" y="679132"/>
                    </a:lnTo>
                    <a:lnTo>
                      <a:pt x="82244" y="693737"/>
                    </a:lnTo>
                    <a:lnTo>
                      <a:pt x="80657" y="708660"/>
                    </a:lnTo>
                    <a:lnTo>
                      <a:pt x="79386" y="723900"/>
                    </a:lnTo>
                    <a:lnTo>
                      <a:pt x="78434" y="739140"/>
                    </a:lnTo>
                    <a:lnTo>
                      <a:pt x="78116" y="751840"/>
                    </a:lnTo>
                    <a:lnTo>
                      <a:pt x="78434" y="764857"/>
                    </a:lnTo>
                    <a:lnTo>
                      <a:pt x="79386" y="777875"/>
                    </a:lnTo>
                    <a:lnTo>
                      <a:pt x="80339" y="790892"/>
                    </a:lnTo>
                    <a:lnTo>
                      <a:pt x="82244" y="804227"/>
                    </a:lnTo>
                    <a:lnTo>
                      <a:pt x="84467" y="817880"/>
                    </a:lnTo>
                    <a:lnTo>
                      <a:pt x="87325" y="832167"/>
                    </a:lnTo>
                    <a:lnTo>
                      <a:pt x="90501" y="846137"/>
                    </a:lnTo>
                    <a:lnTo>
                      <a:pt x="93994" y="860425"/>
                    </a:lnTo>
                    <a:lnTo>
                      <a:pt x="98122" y="874712"/>
                    </a:lnTo>
                    <a:lnTo>
                      <a:pt x="102567" y="889317"/>
                    </a:lnTo>
                    <a:lnTo>
                      <a:pt x="107648" y="903922"/>
                    </a:lnTo>
                    <a:lnTo>
                      <a:pt x="112729" y="918845"/>
                    </a:lnTo>
                    <a:lnTo>
                      <a:pt x="118445" y="933450"/>
                    </a:lnTo>
                    <a:lnTo>
                      <a:pt x="124478" y="948690"/>
                    </a:lnTo>
                    <a:lnTo>
                      <a:pt x="131146" y="963612"/>
                    </a:lnTo>
                    <a:lnTo>
                      <a:pt x="137815" y="979170"/>
                    </a:lnTo>
                    <a:lnTo>
                      <a:pt x="145118" y="994092"/>
                    </a:lnTo>
                    <a:lnTo>
                      <a:pt x="152739" y="1009650"/>
                    </a:lnTo>
                    <a:lnTo>
                      <a:pt x="160678" y="1025207"/>
                    </a:lnTo>
                    <a:lnTo>
                      <a:pt x="168934" y="1040447"/>
                    </a:lnTo>
                    <a:lnTo>
                      <a:pt x="177190" y="1056005"/>
                    </a:lnTo>
                    <a:lnTo>
                      <a:pt x="186082" y="1071562"/>
                    </a:lnTo>
                    <a:lnTo>
                      <a:pt x="194973" y="1087120"/>
                    </a:lnTo>
                    <a:lnTo>
                      <a:pt x="204499" y="1102677"/>
                    </a:lnTo>
                    <a:lnTo>
                      <a:pt x="213708" y="1118235"/>
                    </a:lnTo>
                    <a:lnTo>
                      <a:pt x="233396" y="1149032"/>
                    </a:lnTo>
                    <a:lnTo>
                      <a:pt x="254354" y="1180147"/>
                    </a:lnTo>
                    <a:lnTo>
                      <a:pt x="275947" y="1210945"/>
                    </a:lnTo>
                    <a:lnTo>
                      <a:pt x="279123" y="1209992"/>
                    </a:lnTo>
                    <a:lnTo>
                      <a:pt x="282616" y="1209357"/>
                    </a:lnTo>
                    <a:lnTo>
                      <a:pt x="286109" y="1208405"/>
                    </a:lnTo>
                    <a:lnTo>
                      <a:pt x="289602" y="1208405"/>
                    </a:lnTo>
                    <a:lnTo>
                      <a:pt x="1358778" y="1208405"/>
                    </a:lnTo>
                    <a:lnTo>
                      <a:pt x="1379418" y="1181100"/>
                    </a:lnTo>
                    <a:lnTo>
                      <a:pt x="1399106" y="1153477"/>
                    </a:lnTo>
                    <a:lnTo>
                      <a:pt x="1418159" y="1125855"/>
                    </a:lnTo>
                    <a:lnTo>
                      <a:pt x="1436259" y="1098232"/>
                    </a:lnTo>
                    <a:lnTo>
                      <a:pt x="1444833" y="1084580"/>
                    </a:lnTo>
                    <a:lnTo>
                      <a:pt x="1453089" y="1070292"/>
                    </a:lnTo>
                    <a:lnTo>
                      <a:pt x="1461345" y="1056640"/>
                    </a:lnTo>
                    <a:lnTo>
                      <a:pt x="1469284" y="1042670"/>
                    </a:lnTo>
                    <a:lnTo>
                      <a:pt x="1476905" y="1029017"/>
                    </a:lnTo>
                    <a:lnTo>
                      <a:pt x="1483891" y="1015365"/>
                    </a:lnTo>
                    <a:lnTo>
                      <a:pt x="1490877" y="1001395"/>
                    </a:lnTo>
                    <a:lnTo>
                      <a:pt x="1497228" y="987742"/>
                    </a:lnTo>
                    <a:lnTo>
                      <a:pt x="1503261" y="974407"/>
                    </a:lnTo>
                    <a:lnTo>
                      <a:pt x="1509612" y="960755"/>
                    </a:lnTo>
                    <a:lnTo>
                      <a:pt x="1515010" y="947102"/>
                    </a:lnTo>
                    <a:lnTo>
                      <a:pt x="1520091" y="933767"/>
                    </a:lnTo>
                    <a:lnTo>
                      <a:pt x="1524537" y="920432"/>
                    </a:lnTo>
                    <a:lnTo>
                      <a:pt x="1528982" y="907097"/>
                    </a:lnTo>
                    <a:lnTo>
                      <a:pt x="1533110" y="893762"/>
                    </a:lnTo>
                    <a:lnTo>
                      <a:pt x="1536604" y="881062"/>
                    </a:lnTo>
                    <a:lnTo>
                      <a:pt x="1539779" y="868045"/>
                    </a:lnTo>
                    <a:lnTo>
                      <a:pt x="1542637" y="855027"/>
                    </a:lnTo>
                    <a:lnTo>
                      <a:pt x="1544860" y="842327"/>
                    </a:lnTo>
                    <a:lnTo>
                      <a:pt x="1546447" y="829945"/>
                    </a:lnTo>
                    <a:lnTo>
                      <a:pt x="1548035" y="817245"/>
                    </a:lnTo>
                    <a:lnTo>
                      <a:pt x="1548670" y="805180"/>
                    </a:lnTo>
                    <a:lnTo>
                      <a:pt x="1549305" y="792797"/>
                    </a:lnTo>
                    <a:lnTo>
                      <a:pt x="1548988" y="781050"/>
                    </a:lnTo>
                    <a:lnTo>
                      <a:pt x="1548670" y="765175"/>
                    </a:lnTo>
                    <a:lnTo>
                      <a:pt x="1547718" y="749935"/>
                    </a:lnTo>
                    <a:lnTo>
                      <a:pt x="1546130" y="735012"/>
                    </a:lnTo>
                    <a:lnTo>
                      <a:pt x="1544542" y="719772"/>
                    </a:lnTo>
                    <a:lnTo>
                      <a:pt x="1542319" y="705485"/>
                    </a:lnTo>
                    <a:lnTo>
                      <a:pt x="1539779" y="691197"/>
                    </a:lnTo>
                    <a:lnTo>
                      <a:pt x="1537238" y="676592"/>
                    </a:lnTo>
                    <a:lnTo>
                      <a:pt x="1534063" y="662940"/>
                    </a:lnTo>
                    <a:lnTo>
                      <a:pt x="1530252" y="649287"/>
                    </a:lnTo>
                    <a:lnTo>
                      <a:pt x="1526760" y="635952"/>
                    </a:lnTo>
                    <a:lnTo>
                      <a:pt x="1522949" y="623252"/>
                    </a:lnTo>
                    <a:lnTo>
                      <a:pt x="1518503" y="610235"/>
                    </a:lnTo>
                    <a:lnTo>
                      <a:pt x="1513740" y="597535"/>
                    </a:lnTo>
                    <a:lnTo>
                      <a:pt x="1508660" y="585470"/>
                    </a:lnTo>
                    <a:lnTo>
                      <a:pt x="1503896" y="573087"/>
                    </a:lnTo>
                    <a:lnTo>
                      <a:pt x="1498498" y="561340"/>
                    </a:lnTo>
                    <a:lnTo>
                      <a:pt x="1492465" y="549910"/>
                    </a:lnTo>
                    <a:lnTo>
                      <a:pt x="1486749" y="538162"/>
                    </a:lnTo>
                    <a:lnTo>
                      <a:pt x="1480715" y="527050"/>
                    </a:lnTo>
                    <a:lnTo>
                      <a:pt x="1474682" y="516255"/>
                    </a:lnTo>
                    <a:lnTo>
                      <a:pt x="1468014" y="505460"/>
                    </a:lnTo>
                    <a:lnTo>
                      <a:pt x="1461663" y="494982"/>
                    </a:lnTo>
                    <a:lnTo>
                      <a:pt x="1454994" y="485140"/>
                    </a:lnTo>
                    <a:lnTo>
                      <a:pt x="1447691" y="475297"/>
                    </a:lnTo>
                    <a:lnTo>
                      <a:pt x="1440705" y="465772"/>
                    </a:lnTo>
                    <a:lnTo>
                      <a:pt x="1433401" y="455930"/>
                    </a:lnTo>
                    <a:lnTo>
                      <a:pt x="1426098" y="447040"/>
                    </a:lnTo>
                    <a:lnTo>
                      <a:pt x="1418476" y="437832"/>
                    </a:lnTo>
                    <a:lnTo>
                      <a:pt x="1410855" y="428942"/>
                    </a:lnTo>
                    <a:lnTo>
                      <a:pt x="1402917" y="420370"/>
                    </a:lnTo>
                    <a:lnTo>
                      <a:pt x="1395296" y="412115"/>
                    </a:lnTo>
                    <a:lnTo>
                      <a:pt x="1387357" y="404177"/>
                    </a:lnTo>
                    <a:lnTo>
                      <a:pt x="1371480" y="388302"/>
                    </a:lnTo>
                    <a:lnTo>
                      <a:pt x="1355285" y="374015"/>
                    </a:lnTo>
                    <a:lnTo>
                      <a:pt x="1338772" y="360045"/>
                    </a:lnTo>
                    <a:lnTo>
                      <a:pt x="1322260" y="347027"/>
                    </a:lnTo>
                    <a:lnTo>
                      <a:pt x="1306065" y="334962"/>
                    </a:lnTo>
                    <a:lnTo>
                      <a:pt x="1289870" y="323850"/>
                    </a:lnTo>
                    <a:lnTo>
                      <a:pt x="1273676" y="313372"/>
                    </a:lnTo>
                    <a:lnTo>
                      <a:pt x="1262693" y="306783"/>
                    </a:lnTo>
                    <a:lnTo>
                      <a:pt x="1262392" y="307587"/>
                    </a:lnTo>
                    <a:lnTo>
                      <a:pt x="1257633" y="317458"/>
                    </a:lnTo>
                    <a:lnTo>
                      <a:pt x="1252874" y="327011"/>
                    </a:lnTo>
                    <a:lnTo>
                      <a:pt x="1247481" y="336563"/>
                    </a:lnTo>
                    <a:lnTo>
                      <a:pt x="1241770" y="345160"/>
                    </a:lnTo>
                    <a:lnTo>
                      <a:pt x="1235742" y="353757"/>
                    </a:lnTo>
                    <a:lnTo>
                      <a:pt x="1229079" y="362354"/>
                    </a:lnTo>
                    <a:lnTo>
                      <a:pt x="1222416" y="370315"/>
                    </a:lnTo>
                    <a:lnTo>
                      <a:pt x="1214802" y="377957"/>
                    </a:lnTo>
                    <a:lnTo>
                      <a:pt x="1207187" y="385599"/>
                    </a:lnTo>
                    <a:lnTo>
                      <a:pt x="1199255" y="392285"/>
                    </a:lnTo>
                    <a:lnTo>
                      <a:pt x="1190689" y="398972"/>
                    </a:lnTo>
                    <a:lnTo>
                      <a:pt x="1182123" y="405022"/>
                    </a:lnTo>
                    <a:lnTo>
                      <a:pt x="1173239" y="410753"/>
                    </a:lnTo>
                    <a:lnTo>
                      <a:pt x="1164038" y="416166"/>
                    </a:lnTo>
                    <a:lnTo>
                      <a:pt x="1154520" y="421261"/>
                    </a:lnTo>
                    <a:lnTo>
                      <a:pt x="1144684" y="425719"/>
                    </a:lnTo>
                    <a:lnTo>
                      <a:pt x="1134849" y="429540"/>
                    </a:lnTo>
                    <a:lnTo>
                      <a:pt x="1124696" y="432724"/>
                    </a:lnTo>
                    <a:lnTo>
                      <a:pt x="1114226" y="435908"/>
                    </a:lnTo>
                    <a:lnTo>
                      <a:pt x="1103439" y="438455"/>
                    </a:lnTo>
                    <a:lnTo>
                      <a:pt x="1092652" y="440366"/>
                    </a:lnTo>
                    <a:lnTo>
                      <a:pt x="1081547" y="441639"/>
                    </a:lnTo>
                    <a:lnTo>
                      <a:pt x="1070443" y="442595"/>
                    </a:lnTo>
                    <a:lnTo>
                      <a:pt x="1059021" y="442913"/>
                    </a:lnTo>
                    <a:lnTo>
                      <a:pt x="1047917" y="442595"/>
                    </a:lnTo>
                    <a:lnTo>
                      <a:pt x="1036178" y="441639"/>
                    </a:lnTo>
                    <a:lnTo>
                      <a:pt x="1025390" y="440366"/>
                    </a:lnTo>
                    <a:lnTo>
                      <a:pt x="1014286" y="438455"/>
                    </a:lnTo>
                    <a:lnTo>
                      <a:pt x="1003816" y="435908"/>
                    </a:lnTo>
                    <a:lnTo>
                      <a:pt x="993663" y="432724"/>
                    </a:lnTo>
                    <a:lnTo>
                      <a:pt x="983193" y="429540"/>
                    </a:lnTo>
                    <a:lnTo>
                      <a:pt x="973040" y="425719"/>
                    </a:lnTo>
                    <a:lnTo>
                      <a:pt x="963205" y="421261"/>
                    </a:lnTo>
                    <a:lnTo>
                      <a:pt x="954004" y="416166"/>
                    </a:lnTo>
                    <a:lnTo>
                      <a:pt x="944486" y="410753"/>
                    </a:lnTo>
                    <a:lnTo>
                      <a:pt x="935602" y="405022"/>
                    </a:lnTo>
                    <a:lnTo>
                      <a:pt x="927036" y="398972"/>
                    </a:lnTo>
                    <a:lnTo>
                      <a:pt x="918787" y="392285"/>
                    </a:lnTo>
                    <a:lnTo>
                      <a:pt x="910538" y="385599"/>
                    </a:lnTo>
                    <a:lnTo>
                      <a:pt x="902923" y="377957"/>
                    </a:lnTo>
                    <a:lnTo>
                      <a:pt x="895626" y="370315"/>
                    </a:lnTo>
                    <a:lnTo>
                      <a:pt x="888646" y="362354"/>
                    </a:lnTo>
                    <a:lnTo>
                      <a:pt x="881984" y="353757"/>
                    </a:lnTo>
                    <a:lnTo>
                      <a:pt x="875955" y="345160"/>
                    </a:lnTo>
                    <a:lnTo>
                      <a:pt x="870244" y="336563"/>
                    </a:lnTo>
                    <a:lnTo>
                      <a:pt x="864851" y="327011"/>
                    </a:lnTo>
                    <a:lnTo>
                      <a:pt x="860092" y="317458"/>
                    </a:lnTo>
                    <a:lnTo>
                      <a:pt x="855650" y="307587"/>
                    </a:lnTo>
                    <a:lnTo>
                      <a:pt x="851843" y="297398"/>
                    </a:lnTo>
                    <a:lnTo>
                      <a:pt x="848353" y="287527"/>
                    </a:lnTo>
                    <a:lnTo>
                      <a:pt x="845497" y="277020"/>
                    </a:lnTo>
                    <a:lnTo>
                      <a:pt x="842959" y="266194"/>
                    </a:lnTo>
                    <a:lnTo>
                      <a:pt x="840738" y="255367"/>
                    </a:lnTo>
                    <a:lnTo>
                      <a:pt x="839469" y="244223"/>
                    </a:lnTo>
                    <a:lnTo>
                      <a:pt x="838517" y="233079"/>
                    </a:lnTo>
                    <a:lnTo>
                      <a:pt x="838200" y="221616"/>
                    </a:lnTo>
                    <a:lnTo>
                      <a:pt x="838517" y="210153"/>
                    </a:lnTo>
                    <a:lnTo>
                      <a:pt x="839469" y="198690"/>
                    </a:lnTo>
                    <a:lnTo>
                      <a:pt x="840738" y="187864"/>
                    </a:lnTo>
                    <a:lnTo>
                      <a:pt x="842959" y="176719"/>
                    </a:lnTo>
                    <a:lnTo>
                      <a:pt x="845497" y="166212"/>
                    </a:lnTo>
                    <a:lnTo>
                      <a:pt x="848353" y="155704"/>
                    </a:lnTo>
                    <a:lnTo>
                      <a:pt x="851843" y="145515"/>
                    </a:lnTo>
                    <a:lnTo>
                      <a:pt x="855650" y="135326"/>
                    </a:lnTo>
                    <a:lnTo>
                      <a:pt x="860092" y="125455"/>
                    </a:lnTo>
                    <a:lnTo>
                      <a:pt x="864851" y="116221"/>
                    </a:lnTo>
                    <a:lnTo>
                      <a:pt x="870244" y="106668"/>
                    </a:lnTo>
                    <a:lnTo>
                      <a:pt x="875955" y="97753"/>
                    </a:lnTo>
                    <a:lnTo>
                      <a:pt x="881984" y="89156"/>
                    </a:lnTo>
                    <a:lnTo>
                      <a:pt x="888646" y="80877"/>
                    </a:lnTo>
                    <a:lnTo>
                      <a:pt x="895626" y="72598"/>
                    </a:lnTo>
                    <a:lnTo>
                      <a:pt x="902923" y="64956"/>
                    </a:lnTo>
                    <a:lnTo>
                      <a:pt x="910538" y="57633"/>
                    </a:lnTo>
                    <a:lnTo>
                      <a:pt x="918787" y="50946"/>
                    </a:lnTo>
                    <a:lnTo>
                      <a:pt x="927036" y="43941"/>
                    </a:lnTo>
                    <a:lnTo>
                      <a:pt x="935602" y="37891"/>
                    </a:lnTo>
                    <a:lnTo>
                      <a:pt x="944486" y="32160"/>
                    </a:lnTo>
                    <a:lnTo>
                      <a:pt x="954004" y="26747"/>
                    </a:lnTo>
                    <a:lnTo>
                      <a:pt x="963205" y="21970"/>
                    </a:lnTo>
                    <a:lnTo>
                      <a:pt x="973040" y="17831"/>
                    </a:lnTo>
                    <a:lnTo>
                      <a:pt x="983193" y="13692"/>
                    </a:lnTo>
                    <a:lnTo>
                      <a:pt x="993663" y="10189"/>
                    </a:lnTo>
                    <a:lnTo>
                      <a:pt x="1003816" y="7323"/>
                    </a:lnTo>
                    <a:lnTo>
                      <a:pt x="1014286" y="4776"/>
                    </a:lnTo>
                    <a:lnTo>
                      <a:pt x="1025390" y="2547"/>
                    </a:lnTo>
                    <a:lnTo>
                      <a:pt x="1036178" y="1274"/>
                    </a:lnTo>
                    <a:lnTo>
                      <a:pt x="1047917" y="318"/>
                    </a:lnTo>
                    <a:lnTo>
                      <a:pt x="105902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9" name="组合 218"/>
            <p:cNvGrpSpPr/>
            <p:nvPr userDrawn="1"/>
          </p:nvGrpSpPr>
          <p:grpSpPr>
            <a:xfrm>
              <a:off x="10200216" y="1661420"/>
              <a:ext cx="397018" cy="397019"/>
              <a:chOff x="3211798" y="2284092"/>
              <a:chExt cx="1164617" cy="1164619"/>
            </a:xfrm>
            <a:effectLst>
              <a:reflection blurRad="88900" stA="83000" endPos="63000" dist="50800" dir="5400000" sy="-100000" algn="bl" rotWithShape="0"/>
            </a:effectLst>
          </p:grpSpPr>
          <p:sp>
            <p:nvSpPr>
              <p:cNvPr id="220" name="椭圆 219"/>
              <p:cNvSpPr/>
              <p:nvPr/>
            </p:nvSpPr>
            <p:spPr>
              <a:xfrm>
                <a:off x="3211798" y="2284092"/>
                <a:ext cx="1164617" cy="1164619"/>
              </a:xfrm>
              <a:prstGeom prst="ellipse">
                <a:avLst/>
              </a:prstGeom>
              <a:solidFill>
                <a:srgbClr val="3381C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21" name="KSO_Shape"/>
              <p:cNvSpPr/>
              <p:nvPr/>
            </p:nvSpPr>
            <p:spPr bwMode="auto">
              <a:xfrm>
                <a:off x="3583891" y="2632626"/>
                <a:ext cx="395692" cy="499821"/>
              </a:xfrm>
              <a:custGeom>
                <a:avLst/>
                <a:gdLst>
                  <a:gd name="T0" fmla="*/ 409258 w 1908175"/>
                  <a:gd name="T1" fmla="*/ 1596961 h 2408238"/>
                  <a:gd name="T2" fmla="*/ 401003 w 1908175"/>
                  <a:gd name="T3" fmla="*/ 1624631 h 2408238"/>
                  <a:gd name="T4" fmla="*/ 401003 w 1908175"/>
                  <a:gd name="T5" fmla="*/ 1652937 h 2408238"/>
                  <a:gd name="T6" fmla="*/ 409258 w 1908175"/>
                  <a:gd name="T7" fmla="*/ 1679971 h 2408238"/>
                  <a:gd name="T8" fmla="*/ 425133 w 1908175"/>
                  <a:gd name="T9" fmla="*/ 1704142 h 2408238"/>
                  <a:gd name="T10" fmla="*/ 554990 w 1908175"/>
                  <a:gd name="T11" fmla="*/ 1802737 h 2408238"/>
                  <a:gd name="T12" fmla="*/ 581660 w 1908175"/>
                  <a:gd name="T13" fmla="*/ 1815459 h 2408238"/>
                  <a:gd name="T14" fmla="*/ 609600 w 1908175"/>
                  <a:gd name="T15" fmla="*/ 1819275 h 2408238"/>
                  <a:gd name="T16" fmla="*/ 637540 w 1908175"/>
                  <a:gd name="T17" fmla="*/ 1815459 h 2408238"/>
                  <a:gd name="T18" fmla="*/ 663575 w 1908175"/>
                  <a:gd name="T19" fmla="*/ 1803055 h 2408238"/>
                  <a:gd name="T20" fmla="*/ 685483 w 1908175"/>
                  <a:gd name="T21" fmla="*/ 1783336 h 2408238"/>
                  <a:gd name="T22" fmla="*/ 915988 w 1908175"/>
                  <a:gd name="T23" fmla="*/ 1192088 h 2408238"/>
                  <a:gd name="T24" fmla="*/ 1603504 w 1908175"/>
                  <a:gd name="T25" fmla="*/ 317 h 2408238"/>
                  <a:gd name="T26" fmla="*/ 1642621 w 1908175"/>
                  <a:gd name="T27" fmla="*/ 16177 h 2408238"/>
                  <a:gd name="T28" fmla="*/ 1902769 w 1908175"/>
                  <a:gd name="T29" fmla="*/ 238854 h 2408238"/>
                  <a:gd name="T30" fmla="*/ 1907221 w 1908175"/>
                  <a:gd name="T31" fmla="*/ 279456 h 2408238"/>
                  <a:gd name="T32" fmla="*/ 1887503 w 1908175"/>
                  <a:gd name="T33" fmla="*/ 316886 h 2408238"/>
                  <a:gd name="T34" fmla="*/ 1850612 w 1908175"/>
                  <a:gd name="T35" fmla="*/ 336552 h 2408238"/>
                  <a:gd name="T36" fmla="*/ 1809586 w 1908175"/>
                  <a:gd name="T37" fmla="*/ 332746 h 2408238"/>
                  <a:gd name="T38" fmla="*/ 1514715 w 1908175"/>
                  <a:gd name="T39" fmla="*/ 544883 h 2408238"/>
                  <a:gd name="T40" fmla="*/ 1542348 w 1908175"/>
                  <a:gd name="T41" fmla="*/ 572827 h 2408238"/>
                  <a:gd name="T42" fmla="*/ 1559817 w 1908175"/>
                  <a:gd name="T43" fmla="*/ 606169 h 2408238"/>
                  <a:gd name="T44" fmla="*/ 1567122 w 1908175"/>
                  <a:gd name="T45" fmla="*/ 642687 h 2408238"/>
                  <a:gd name="T46" fmla="*/ 1563311 w 1908175"/>
                  <a:gd name="T47" fmla="*/ 680157 h 2408238"/>
                  <a:gd name="T48" fmla="*/ 1549018 w 1908175"/>
                  <a:gd name="T49" fmla="*/ 715722 h 2408238"/>
                  <a:gd name="T50" fmla="*/ 708286 w 1908175"/>
                  <a:gd name="T51" fmla="*/ 1844913 h 2408238"/>
                  <a:gd name="T52" fmla="*/ 677477 w 1908175"/>
                  <a:gd name="T53" fmla="*/ 1867776 h 2408238"/>
                  <a:gd name="T54" fmla="*/ 642222 w 1908175"/>
                  <a:gd name="T55" fmla="*/ 1879843 h 2408238"/>
                  <a:gd name="T56" fmla="*/ 605060 w 1908175"/>
                  <a:gd name="T57" fmla="*/ 1882066 h 2408238"/>
                  <a:gd name="T58" fmla="*/ 568217 w 1908175"/>
                  <a:gd name="T59" fmla="*/ 1873174 h 2408238"/>
                  <a:gd name="T60" fmla="*/ 481825 w 1908175"/>
                  <a:gd name="T61" fmla="*/ 1814111 h 2408238"/>
                  <a:gd name="T62" fmla="*/ 45102 w 1908175"/>
                  <a:gd name="T63" fmla="*/ 2399982 h 2408238"/>
                  <a:gd name="T64" fmla="*/ 32079 w 1908175"/>
                  <a:gd name="T65" fmla="*/ 2407603 h 2408238"/>
                  <a:gd name="T66" fmla="*/ 17469 w 1908175"/>
                  <a:gd name="T67" fmla="*/ 2406650 h 2408238"/>
                  <a:gd name="T68" fmla="*/ 4764 w 1908175"/>
                  <a:gd name="T69" fmla="*/ 2397124 h 2408238"/>
                  <a:gd name="T70" fmla="*/ 0 w 1908175"/>
                  <a:gd name="T71" fmla="*/ 2379659 h 2408238"/>
                  <a:gd name="T72" fmla="*/ 435770 w 1908175"/>
                  <a:gd name="T73" fmla="*/ 1796328 h 2408238"/>
                  <a:gd name="T74" fmla="*/ 388763 w 1908175"/>
                  <a:gd name="T75" fmla="*/ 1744569 h 2408238"/>
                  <a:gd name="T76" fmla="*/ 362719 w 1908175"/>
                  <a:gd name="T77" fmla="*/ 1715989 h 2408238"/>
                  <a:gd name="T78" fmla="*/ 346838 w 1908175"/>
                  <a:gd name="T79" fmla="*/ 1681695 h 2408238"/>
                  <a:gd name="T80" fmla="*/ 341438 w 1908175"/>
                  <a:gd name="T81" fmla="*/ 1644542 h 2408238"/>
                  <a:gd name="T82" fmla="*/ 346838 w 1908175"/>
                  <a:gd name="T83" fmla="*/ 1607707 h 2408238"/>
                  <a:gd name="T84" fmla="*/ 363036 w 1908175"/>
                  <a:gd name="T85" fmla="*/ 1572459 h 2408238"/>
                  <a:gd name="T86" fmla="*/ 1205039 w 1908175"/>
                  <a:gd name="T87" fmla="*/ 444538 h 2408238"/>
                  <a:gd name="T88" fmla="*/ 1236800 w 1908175"/>
                  <a:gd name="T89" fmla="*/ 423263 h 2408238"/>
                  <a:gd name="T90" fmla="*/ 1272374 w 1908175"/>
                  <a:gd name="T91" fmla="*/ 412784 h 2408238"/>
                  <a:gd name="T92" fmla="*/ 1309852 w 1908175"/>
                  <a:gd name="T93" fmla="*/ 412466 h 2408238"/>
                  <a:gd name="T94" fmla="*/ 1346378 w 1908175"/>
                  <a:gd name="T95" fmla="*/ 423263 h 2408238"/>
                  <a:gd name="T96" fmla="*/ 1396879 w 1908175"/>
                  <a:gd name="T97" fmla="*/ 456287 h 2408238"/>
                  <a:gd name="T98" fmla="*/ 1533856 w 1908175"/>
                  <a:gd name="T99" fmla="*/ 105629 h 2408238"/>
                  <a:gd name="T100" fmla="*/ 1525905 w 1908175"/>
                  <a:gd name="T101" fmla="*/ 65344 h 2408238"/>
                  <a:gd name="T102" fmla="*/ 1541806 w 1908175"/>
                  <a:gd name="T103" fmla="*/ 26645 h 2408238"/>
                  <a:gd name="T104" fmla="*/ 1576153 w 1908175"/>
                  <a:gd name="T105" fmla="*/ 3172 h 2408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08175" h="2408238">
                    <a:moveTo>
                      <a:pt x="790575" y="1079500"/>
                    </a:moveTo>
                    <a:lnTo>
                      <a:pt x="419418" y="1579468"/>
                    </a:lnTo>
                    <a:lnTo>
                      <a:pt x="416560" y="1583921"/>
                    </a:lnTo>
                    <a:lnTo>
                      <a:pt x="414020" y="1587738"/>
                    </a:lnTo>
                    <a:lnTo>
                      <a:pt x="411480" y="1592190"/>
                    </a:lnTo>
                    <a:lnTo>
                      <a:pt x="409258" y="1596961"/>
                    </a:lnTo>
                    <a:lnTo>
                      <a:pt x="407035" y="1601096"/>
                    </a:lnTo>
                    <a:lnTo>
                      <a:pt x="405765" y="1605866"/>
                    </a:lnTo>
                    <a:lnTo>
                      <a:pt x="404178" y="1610637"/>
                    </a:lnTo>
                    <a:lnTo>
                      <a:pt x="402908" y="1615090"/>
                    </a:lnTo>
                    <a:lnTo>
                      <a:pt x="401638" y="1619860"/>
                    </a:lnTo>
                    <a:lnTo>
                      <a:pt x="401003" y="1624631"/>
                    </a:lnTo>
                    <a:lnTo>
                      <a:pt x="400685" y="1629084"/>
                    </a:lnTo>
                    <a:lnTo>
                      <a:pt x="400368" y="1633854"/>
                    </a:lnTo>
                    <a:lnTo>
                      <a:pt x="400050" y="1638625"/>
                    </a:lnTo>
                    <a:lnTo>
                      <a:pt x="400368" y="1643396"/>
                    </a:lnTo>
                    <a:lnTo>
                      <a:pt x="400685" y="1648166"/>
                    </a:lnTo>
                    <a:lnTo>
                      <a:pt x="401003" y="1652937"/>
                    </a:lnTo>
                    <a:lnTo>
                      <a:pt x="401955" y="1657708"/>
                    </a:lnTo>
                    <a:lnTo>
                      <a:pt x="402908" y="1662160"/>
                    </a:lnTo>
                    <a:lnTo>
                      <a:pt x="404178" y="1666613"/>
                    </a:lnTo>
                    <a:lnTo>
                      <a:pt x="405765" y="1671384"/>
                    </a:lnTo>
                    <a:lnTo>
                      <a:pt x="407353" y="1675836"/>
                    </a:lnTo>
                    <a:lnTo>
                      <a:pt x="409258" y="1679971"/>
                    </a:lnTo>
                    <a:lnTo>
                      <a:pt x="411480" y="1684424"/>
                    </a:lnTo>
                    <a:lnTo>
                      <a:pt x="413703" y="1688558"/>
                    </a:lnTo>
                    <a:lnTo>
                      <a:pt x="416243" y="1692693"/>
                    </a:lnTo>
                    <a:lnTo>
                      <a:pt x="419100" y="1696509"/>
                    </a:lnTo>
                    <a:lnTo>
                      <a:pt x="421958" y="1700644"/>
                    </a:lnTo>
                    <a:lnTo>
                      <a:pt x="425133" y="1704142"/>
                    </a:lnTo>
                    <a:lnTo>
                      <a:pt x="428625" y="1707641"/>
                    </a:lnTo>
                    <a:lnTo>
                      <a:pt x="432435" y="1711457"/>
                    </a:lnTo>
                    <a:lnTo>
                      <a:pt x="435928" y="1714638"/>
                    </a:lnTo>
                    <a:lnTo>
                      <a:pt x="439738" y="1717818"/>
                    </a:lnTo>
                    <a:lnTo>
                      <a:pt x="550545" y="1799874"/>
                    </a:lnTo>
                    <a:lnTo>
                      <a:pt x="554990" y="1802737"/>
                    </a:lnTo>
                    <a:lnTo>
                      <a:pt x="558800" y="1805599"/>
                    </a:lnTo>
                    <a:lnTo>
                      <a:pt x="563245" y="1807825"/>
                    </a:lnTo>
                    <a:lnTo>
                      <a:pt x="568008" y="1810370"/>
                    </a:lnTo>
                    <a:lnTo>
                      <a:pt x="572135" y="1812278"/>
                    </a:lnTo>
                    <a:lnTo>
                      <a:pt x="576898" y="1813868"/>
                    </a:lnTo>
                    <a:lnTo>
                      <a:pt x="581660" y="1815459"/>
                    </a:lnTo>
                    <a:lnTo>
                      <a:pt x="586105" y="1816413"/>
                    </a:lnTo>
                    <a:lnTo>
                      <a:pt x="590868" y="1817685"/>
                    </a:lnTo>
                    <a:lnTo>
                      <a:pt x="595630" y="1818321"/>
                    </a:lnTo>
                    <a:lnTo>
                      <a:pt x="600075" y="1818957"/>
                    </a:lnTo>
                    <a:lnTo>
                      <a:pt x="604838" y="1819275"/>
                    </a:lnTo>
                    <a:lnTo>
                      <a:pt x="609600" y="1819275"/>
                    </a:lnTo>
                    <a:lnTo>
                      <a:pt x="614363" y="1819275"/>
                    </a:lnTo>
                    <a:lnTo>
                      <a:pt x="619125" y="1818957"/>
                    </a:lnTo>
                    <a:lnTo>
                      <a:pt x="623888" y="1818321"/>
                    </a:lnTo>
                    <a:lnTo>
                      <a:pt x="628650" y="1817685"/>
                    </a:lnTo>
                    <a:lnTo>
                      <a:pt x="633095" y="1816413"/>
                    </a:lnTo>
                    <a:lnTo>
                      <a:pt x="637540" y="1815459"/>
                    </a:lnTo>
                    <a:lnTo>
                      <a:pt x="642303" y="1813550"/>
                    </a:lnTo>
                    <a:lnTo>
                      <a:pt x="646748" y="1812278"/>
                    </a:lnTo>
                    <a:lnTo>
                      <a:pt x="650875" y="1810052"/>
                    </a:lnTo>
                    <a:lnTo>
                      <a:pt x="655320" y="1808143"/>
                    </a:lnTo>
                    <a:lnTo>
                      <a:pt x="659448" y="1805599"/>
                    </a:lnTo>
                    <a:lnTo>
                      <a:pt x="663575" y="1803055"/>
                    </a:lnTo>
                    <a:lnTo>
                      <a:pt x="667385" y="1800192"/>
                    </a:lnTo>
                    <a:lnTo>
                      <a:pt x="671513" y="1797330"/>
                    </a:lnTo>
                    <a:lnTo>
                      <a:pt x="675005" y="1794149"/>
                    </a:lnTo>
                    <a:lnTo>
                      <a:pt x="678498" y="1790969"/>
                    </a:lnTo>
                    <a:lnTo>
                      <a:pt x="682308" y="1787470"/>
                    </a:lnTo>
                    <a:lnTo>
                      <a:pt x="685483" y="1783336"/>
                    </a:lnTo>
                    <a:lnTo>
                      <a:pt x="688658" y="1779519"/>
                    </a:lnTo>
                    <a:lnTo>
                      <a:pt x="1036638" y="1310401"/>
                    </a:lnTo>
                    <a:lnTo>
                      <a:pt x="1006793" y="1280505"/>
                    </a:lnTo>
                    <a:lnTo>
                      <a:pt x="976630" y="1250609"/>
                    </a:lnTo>
                    <a:lnTo>
                      <a:pt x="946468" y="1221031"/>
                    </a:lnTo>
                    <a:lnTo>
                      <a:pt x="915988" y="1192088"/>
                    </a:lnTo>
                    <a:lnTo>
                      <a:pt x="885508" y="1163146"/>
                    </a:lnTo>
                    <a:lnTo>
                      <a:pt x="854075" y="1135158"/>
                    </a:lnTo>
                    <a:lnTo>
                      <a:pt x="822325" y="1106852"/>
                    </a:lnTo>
                    <a:lnTo>
                      <a:pt x="790575" y="1079500"/>
                    </a:lnTo>
                    <a:close/>
                    <a:moveTo>
                      <a:pt x="1596825" y="0"/>
                    </a:moveTo>
                    <a:lnTo>
                      <a:pt x="1603504" y="317"/>
                    </a:lnTo>
                    <a:lnTo>
                      <a:pt x="1610501" y="1586"/>
                    </a:lnTo>
                    <a:lnTo>
                      <a:pt x="1617179" y="2855"/>
                    </a:lnTo>
                    <a:lnTo>
                      <a:pt x="1624176" y="5392"/>
                    </a:lnTo>
                    <a:lnTo>
                      <a:pt x="1630536" y="8247"/>
                    </a:lnTo>
                    <a:lnTo>
                      <a:pt x="1636897" y="11737"/>
                    </a:lnTo>
                    <a:lnTo>
                      <a:pt x="1642621" y="16177"/>
                    </a:lnTo>
                    <a:lnTo>
                      <a:pt x="1882097" y="210623"/>
                    </a:lnTo>
                    <a:lnTo>
                      <a:pt x="1887503" y="215698"/>
                    </a:lnTo>
                    <a:lnTo>
                      <a:pt x="1891956" y="221090"/>
                    </a:lnTo>
                    <a:lnTo>
                      <a:pt x="1896408" y="226800"/>
                    </a:lnTo>
                    <a:lnTo>
                      <a:pt x="1899906" y="232510"/>
                    </a:lnTo>
                    <a:lnTo>
                      <a:pt x="1902769" y="238854"/>
                    </a:lnTo>
                    <a:lnTo>
                      <a:pt x="1905313" y="245515"/>
                    </a:lnTo>
                    <a:lnTo>
                      <a:pt x="1906903" y="252176"/>
                    </a:lnTo>
                    <a:lnTo>
                      <a:pt x="1907857" y="259155"/>
                    </a:lnTo>
                    <a:lnTo>
                      <a:pt x="1908175" y="265816"/>
                    </a:lnTo>
                    <a:lnTo>
                      <a:pt x="1908175" y="272794"/>
                    </a:lnTo>
                    <a:lnTo>
                      <a:pt x="1907221" y="279456"/>
                    </a:lnTo>
                    <a:lnTo>
                      <a:pt x="1905313" y="286434"/>
                    </a:lnTo>
                    <a:lnTo>
                      <a:pt x="1903405" y="292778"/>
                    </a:lnTo>
                    <a:lnTo>
                      <a:pt x="1900542" y="299122"/>
                    </a:lnTo>
                    <a:lnTo>
                      <a:pt x="1896726" y="305783"/>
                    </a:lnTo>
                    <a:lnTo>
                      <a:pt x="1892592" y="311493"/>
                    </a:lnTo>
                    <a:lnTo>
                      <a:pt x="1887503" y="316886"/>
                    </a:lnTo>
                    <a:lnTo>
                      <a:pt x="1882097" y="321961"/>
                    </a:lnTo>
                    <a:lnTo>
                      <a:pt x="1876372" y="325767"/>
                    </a:lnTo>
                    <a:lnTo>
                      <a:pt x="1870012" y="329574"/>
                    </a:lnTo>
                    <a:lnTo>
                      <a:pt x="1863969" y="332746"/>
                    </a:lnTo>
                    <a:lnTo>
                      <a:pt x="1857608" y="334966"/>
                    </a:lnTo>
                    <a:lnTo>
                      <a:pt x="1850612" y="336552"/>
                    </a:lnTo>
                    <a:lnTo>
                      <a:pt x="1843933" y="337821"/>
                    </a:lnTo>
                    <a:lnTo>
                      <a:pt x="1836937" y="338138"/>
                    </a:lnTo>
                    <a:lnTo>
                      <a:pt x="1830258" y="337821"/>
                    </a:lnTo>
                    <a:lnTo>
                      <a:pt x="1823261" y="336552"/>
                    </a:lnTo>
                    <a:lnTo>
                      <a:pt x="1816583" y="335283"/>
                    </a:lnTo>
                    <a:lnTo>
                      <a:pt x="1809586" y="332746"/>
                    </a:lnTo>
                    <a:lnTo>
                      <a:pt x="1803226" y="329891"/>
                    </a:lnTo>
                    <a:lnTo>
                      <a:pt x="1797183" y="326084"/>
                    </a:lnTo>
                    <a:lnTo>
                      <a:pt x="1791141" y="321961"/>
                    </a:lnTo>
                    <a:lnTo>
                      <a:pt x="1723056" y="266679"/>
                    </a:lnTo>
                    <a:lnTo>
                      <a:pt x="1503281" y="536626"/>
                    </a:lnTo>
                    <a:lnTo>
                      <a:pt x="1514715" y="544883"/>
                    </a:lnTo>
                    <a:lnTo>
                      <a:pt x="1519797" y="549328"/>
                    </a:lnTo>
                    <a:lnTo>
                      <a:pt x="1524879" y="553456"/>
                    </a:lnTo>
                    <a:lnTo>
                      <a:pt x="1529643" y="558220"/>
                    </a:lnTo>
                    <a:lnTo>
                      <a:pt x="1534408" y="562983"/>
                    </a:lnTo>
                    <a:lnTo>
                      <a:pt x="1538219" y="567428"/>
                    </a:lnTo>
                    <a:lnTo>
                      <a:pt x="1542348" y="572827"/>
                    </a:lnTo>
                    <a:lnTo>
                      <a:pt x="1545842" y="577907"/>
                    </a:lnTo>
                    <a:lnTo>
                      <a:pt x="1549336" y="583306"/>
                    </a:lnTo>
                    <a:lnTo>
                      <a:pt x="1552194" y="588704"/>
                    </a:lnTo>
                    <a:lnTo>
                      <a:pt x="1555053" y="594420"/>
                    </a:lnTo>
                    <a:lnTo>
                      <a:pt x="1557594" y="600136"/>
                    </a:lnTo>
                    <a:lnTo>
                      <a:pt x="1559817" y="606169"/>
                    </a:lnTo>
                    <a:lnTo>
                      <a:pt x="1561723" y="612202"/>
                    </a:lnTo>
                    <a:lnTo>
                      <a:pt x="1563311" y="618236"/>
                    </a:lnTo>
                    <a:lnTo>
                      <a:pt x="1564899" y="624269"/>
                    </a:lnTo>
                    <a:lnTo>
                      <a:pt x="1565852" y="630620"/>
                    </a:lnTo>
                    <a:lnTo>
                      <a:pt x="1566804" y="636653"/>
                    </a:lnTo>
                    <a:lnTo>
                      <a:pt x="1567122" y="642687"/>
                    </a:lnTo>
                    <a:lnTo>
                      <a:pt x="1567440" y="648720"/>
                    </a:lnTo>
                    <a:lnTo>
                      <a:pt x="1567122" y="655388"/>
                    </a:lnTo>
                    <a:lnTo>
                      <a:pt x="1566804" y="661422"/>
                    </a:lnTo>
                    <a:lnTo>
                      <a:pt x="1565852" y="667455"/>
                    </a:lnTo>
                    <a:lnTo>
                      <a:pt x="1564899" y="674124"/>
                    </a:lnTo>
                    <a:lnTo>
                      <a:pt x="1563311" y="680157"/>
                    </a:lnTo>
                    <a:lnTo>
                      <a:pt x="1562040" y="686190"/>
                    </a:lnTo>
                    <a:lnTo>
                      <a:pt x="1559817" y="692224"/>
                    </a:lnTo>
                    <a:lnTo>
                      <a:pt x="1557594" y="698257"/>
                    </a:lnTo>
                    <a:lnTo>
                      <a:pt x="1555053" y="704290"/>
                    </a:lnTo>
                    <a:lnTo>
                      <a:pt x="1552194" y="710006"/>
                    </a:lnTo>
                    <a:lnTo>
                      <a:pt x="1549018" y="715722"/>
                    </a:lnTo>
                    <a:lnTo>
                      <a:pt x="1545524" y="721120"/>
                    </a:lnTo>
                    <a:lnTo>
                      <a:pt x="1541713" y="726836"/>
                    </a:lnTo>
                    <a:lnTo>
                      <a:pt x="721308" y="1829988"/>
                    </a:lnTo>
                    <a:lnTo>
                      <a:pt x="717497" y="1835386"/>
                    </a:lnTo>
                    <a:lnTo>
                      <a:pt x="713050" y="1840467"/>
                    </a:lnTo>
                    <a:lnTo>
                      <a:pt x="708286" y="1844913"/>
                    </a:lnTo>
                    <a:lnTo>
                      <a:pt x="703839" y="1849358"/>
                    </a:lnTo>
                    <a:lnTo>
                      <a:pt x="698757" y="1853487"/>
                    </a:lnTo>
                    <a:lnTo>
                      <a:pt x="693675" y="1857615"/>
                    </a:lnTo>
                    <a:lnTo>
                      <a:pt x="688594" y="1861108"/>
                    </a:lnTo>
                    <a:lnTo>
                      <a:pt x="683194" y="1864283"/>
                    </a:lnTo>
                    <a:lnTo>
                      <a:pt x="677477" y="1867776"/>
                    </a:lnTo>
                    <a:lnTo>
                      <a:pt x="672078" y="1870316"/>
                    </a:lnTo>
                    <a:lnTo>
                      <a:pt x="666360" y="1872539"/>
                    </a:lnTo>
                    <a:lnTo>
                      <a:pt x="660326" y="1875080"/>
                    </a:lnTo>
                    <a:lnTo>
                      <a:pt x="654291" y="1876985"/>
                    </a:lnTo>
                    <a:lnTo>
                      <a:pt x="648256" y="1878890"/>
                    </a:lnTo>
                    <a:lnTo>
                      <a:pt x="642222" y="1879843"/>
                    </a:lnTo>
                    <a:lnTo>
                      <a:pt x="636187" y="1881113"/>
                    </a:lnTo>
                    <a:lnTo>
                      <a:pt x="629834" y="1881748"/>
                    </a:lnTo>
                    <a:lnTo>
                      <a:pt x="623800" y="1882383"/>
                    </a:lnTo>
                    <a:lnTo>
                      <a:pt x="617447" y="1882383"/>
                    </a:lnTo>
                    <a:lnTo>
                      <a:pt x="611413" y="1882383"/>
                    </a:lnTo>
                    <a:lnTo>
                      <a:pt x="605060" y="1882066"/>
                    </a:lnTo>
                    <a:lnTo>
                      <a:pt x="598708" y="1881431"/>
                    </a:lnTo>
                    <a:lnTo>
                      <a:pt x="592673" y="1880160"/>
                    </a:lnTo>
                    <a:lnTo>
                      <a:pt x="586321" y="1878890"/>
                    </a:lnTo>
                    <a:lnTo>
                      <a:pt x="580286" y="1876985"/>
                    </a:lnTo>
                    <a:lnTo>
                      <a:pt x="574252" y="1875080"/>
                    </a:lnTo>
                    <a:lnTo>
                      <a:pt x="568217" y="1873174"/>
                    </a:lnTo>
                    <a:lnTo>
                      <a:pt x="562500" y="1870634"/>
                    </a:lnTo>
                    <a:lnTo>
                      <a:pt x="556465" y="1867141"/>
                    </a:lnTo>
                    <a:lnTo>
                      <a:pt x="550748" y="1864283"/>
                    </a:lnTo>
                    <a:lnTo>
                      <a:pt x="545031" y="1860790"/>
                    </a:lnTo>
                    <a:lnTo>
                      <a:pt x="539631" y="1856980"/>
                    </a:lnTo>
                    <a:lnTo>
                      <a:pt x="481825" y="1814111"/>
                    </a:lnTo>
                    <a:lnTo>
                      <a:pt x="481507" y="1817604"/>
                    </a:lnTo>
                    <a:lnTo>
                      <a:pt x="480554" y="1821414"/>
                    </a:lnTo>
                    <a:lnTo>
                      <a:pt x="479284" y="1824590"/>
                    </a:lnTo>
                    <a:lnTo>
                      <a:pt x="477061" y="1827765"/>
                    </a:lnTo>
                    <a:lnTo>
                      <a:pt x="47007" y="2397759"/>
                    </a:lnTo>
                    <a:lnTo>
                      <a:pt x="45102" y="2399982"/>
                    </a:lnTo>
                    <a:lnTo>
                      <a:pt x="43196" y="2401570"/>
                    </a:lnTo>
                    <a:lnTo>
                      <a:pt x="41290" y="2403475"/>
                    </a:lnTo>
                    <a:lnTo>
                      <a:pt x="39067" y="2404428"/>
                    </a:lnTo>
                    <a:lnTo>
                      <a:pt x="36844" y="2406015"/>
                    </a:lnTo>
                    <a:lnTo>
                      <a:pt x="34620" y="2406650"/>
                    </a:lnTo>
                    <a:lnTo>
                      <a:pt x="32079" y="2407603"/>
                    </a:lnTo>
                    <a:lnTo>
                      <a:pt x="29538" y="2407921"/>
                    </a:lnTo>
                    <a:lnTo>
                      <a:pt x="26997" y="2408238"/>
                    </a:lnTo>
                    <a:lnTo>
                      <a:pt x="24457" y="2408238"/>
                    </a:lnTo>
                    <a:lnTo>
                      <a:pt x="21916" y="2407921"/>
                    </a:lnTo>
                    <a:lnTo>
                      <a:pt x="20010" y="2407603"/>
                    </a:lnTo>
                    <a:lnTo>
                      <a:pt x="17469" y="2406650"/>
                    </a:lnTo>
                    <a:lnTo>
                      <a:pt x="14928" y="2405698"/>
                    </a:lnTo>
                    <a:lnTo>
                      <a:pt x="12705" y="2404428"/>
                    </a:lnTo>
                    <a:lnTo>
                      <a:pt x="10481" y="2402840"/>
                    </a:lnTo>
                    <a:lnTo>
                      <a:pt x="8258" y="2400935"/>
                    </a:lnTo>
                    <a:lnTo>
                      <a:pt x="6352" y="2399347"/>
                    </a:lnTo>
                    <a:lnTo>
                      <a:pt x="4764" y="2397124"/>
                    </a:lnTo>
                    <a:lnTo>
                      <a:pt x="3494" y="2394584"/>
                    </a:lnTo>
                    <a:lnTo>
                      <a:pt x="1906" y="2392043"/>
                    </a:lnTo>
                    <a:lnTo>
                      <a:pt x="1270" y="2389503"/>
                    </a:lnTo>
                    <a:lnTo>
                      <a:pt x="635" y="2386963"/>
                    </a:lnTo>
                    <a:lnTo>
                      <a:pt x="0" y="2384422"/>
                    </a:lnTo>
                    <a:lnTo>
                      <a:pt x="0" y="2379659"/>
                    </a:lnTo>
                    <a:lnTo>
                      <a:pt x="1270" y="2375213"/>
                    </a:lnTo>
                    <a:lnTo>
                      <a:pt x="1906" y="2372991"/>
                    </a:lnTo>
                    <a:lnTo>
                      <a:pt x="2541" y="2370768"/>
                    </a:lnTo>
                    <a:lnTo>
                      <a:pt x="4129" y="2368545"/>
                    </a:lnTo>
                    <a:lnTo>
                      <a:pt x="5399" y="2366322"/>
                    </a:lnTo>
                    <a:lnTo>
                      <a:pt x="435770" y="1796328"/>
                    </a:lnTo>
                    <a:lnTo>
                      <a:pt x="438311" y="1793788"/>
                    </a:lnTo>
                    <a:lnTo>
                      <a:pt x="441170" y="1791248"/>
                    </a:lnTo>
                    <a:lnTo>
                      <a:pt x="444029" y="1789660"/>
                    </a:lnTo>
                    <a:lnTo>
                      <a:pt x="447205" y="1788390"/>
                    </a:lnTo>
                    <a:lnTo>
                      <a:pt x="394163" y="1748697"/>
                    </a:lnTo>
                    <a:lnTo>
                      <a:pt x="388763" y="1744569"/>
                    </a:lnTo>
                    <a:lnTo>
                      <a:pt x="383681" y="1740440"/>
                    </a:lnTo>
                    <a:lnTo>
                      <a:pt x="378917" y="1735677"/>
                    </a:lnTo>
                    <a:lnTo>
                      <a:pt x="374470" y="1730914"/>
                    </a:lnTo>
                    <a:lnTo>
                      <a:pt x="370341" y="1726468"/>
                    </a:lnTo>
                    <a:lnTo>
                      <a:pt x="366212" y="1721070"/>
                    </a:lnTo>
                    <a:lnTo>
                      <a:pt x="362719" y="1715989"/>
                    </a:lnTo>
                    <a:lnTo>
                      <a:pt x="359542" y="1710591"/>
                    </a:lnTo>
                    <a:lnTo>
                      <a:pt x="356366" y="1705193"/>
                    </a:lnTo>
                    <a:lnTo>
                      <a:pt x="353825" y="1699477"/>
                    </a:lnTo>
                    <a:lnTo>
                      <a:pt x="351284" y="1693444"/>
                    </a:lnTo>
                    <a:lnTo>
                      <a:pt x="349061" y="1687728"/>
                    </a:lnTo>
                    <a:lnTo>
                      <a:pt x="346838" y="1681695"/>
                    </a:lnTo>
                    <a:lnTo>
                      <a:pt x="345567" y="1675661"/>
                    </a:lnTo>
                    <a:lnTo>
                      <a:pt x="343979" y="1669628"/>
                    </a:lnTo>
                    <a:lnTo>
                      <a:pt x="343026" y="1663277"/>
                    </a:lnTo>
                    <a:lnTo>
                      <a:pt x="342073" y="1657244"/>
                    </a:lnTo>
                    <a:lnTo>
                      <a:pt x="341438" y="1651210"/>
                    </a:lnTo>
                    <a:lnTo>
                      <a:pt x="341438" y="1644542"/>
                    </a:lnTo>
                    <a:lnTo>
                      <a:pt x="341438" y="1638508"/>
                    </a:lnTo>
                    <a:lnTo>
                      <a:pt x="342073" y="1632475"/>
                    </a:lnTo>
                    <a:lnTo>
                      <a:pt x="343026" y="1626124"/>
                    </a:lnTo>
                    <a:lnTo>
                      <a:pt x="343662" y="1619773"/>
                    </a:lnTo>
                    <a:lnTo>
                      <a:pt x="345250" y="1613740"/>
                    </a:lnTo>
                    <a:lnTo>
                      <a:pt x="346838" y="1607707"/>
                    </a:lnTo>
                    <a:lnTo>
                      <a:pt x="348743" y="1601673"/>
                    </a:lnTo>
                    <a:lnTo>
                      <a:pt x="350967" y="1595322"/>
                    </a:lnTo>
                    <a:lnTo>
                      <a:pt x="353825" y="1589606"/>
                    </a:lnTo>
                    <a:lnTo>
                      <a:pt x="356684" y="1583891"/>
                    </a:lnTo>
                    <a:lnTo>
                      <a:pt x="359860" y="1578175"/>
                    </a:lnTo>
                    <a:lnTo>
                      <a:pt x="363036" y="1572459"/>
                    </a:lnTo>
                    <a:lnTo>
                      <a:pt x="367165" y="1567061"/>
                    </a:lnTo>
                    <a:lnTo>
                      <a:pt x="1187252" y="463909"/>
                    </a:lnTo>
                    <a:lnTo>
                      <a:pt x="1191381" y="458510"/>
                    </a:lnTo>
                    <a:lnTo>
                      <a:pt x="1195828" y="453430"/>
                    </a:lnTo>
                    <a:lnTo>
                      <a:pt x="1200274" y="448984"/>
                    </a:lnTo>
                    <a:lnTo>
                      <a:pt x="1205039" y="444538"/>
                    </a:lnTo>
                    <a:lnTo>
                      <a:pt x="1209803" y="440410"/>
                    </a:lnTo>
                    <a:lnTo>
                      <a:pt x="1214885" y="436282"/>
                    </a:lnTo>
                    <a:lnTo>
                      <a:pt x="1220284" y="432789"/>
                    </a:lnTo>
                    <a:lnTo>
                      <a:pt x="1225684" y="429614"/>
                    </a:lnTo>
                    <a:lnTo>
                      <a:pt x="1231083" y="426121"/>
                    </a:lnTo>
                    <a:lnTo>
                      <a:pt x="1236800" y="423263"/>
                    </a:lnTo>
                    <a:lnTo>
                      <a:pt x="1242518" y="421040"/>
                    </a:lnTo>
                    <a:lnTo>
                      <a:pt x="1248235" y="418817"/>
                    </a:lnTo>
                    <a:lnTo>
                      <a:pt x="1254587" y="416912"/>
                    </a:lnTo>
                    <a:lnTo>
                      <a:pt x="1260304" y="415007"/>
                    </a:lnTo>
                    <a:lnTo>
                      <a:pt x="1266339" y="414054"/>
                    </a:lnTo>
                    <a:lnTo>
                      <a:pt x="1272374" y="412784"/>
                    </a:lnTo>
                    <a:lnTo>
                      <a:pt x="1279044" y="412149"/>
                    </a:lnTo>
                    <a:lnTo>
                      <a:pt x="1285078" y="411514"/>
                    </a:lnTo>
                    <a:lnTo>
                      <a:pt x="1291113" y="411514"/>
                    </a:lnTo>
                    <a:lnTo>
                      <a:pt x="1297465" y="411514"/>
                    </a:lnTo>
                    <a:lnTo>
                      <a:pt x="1303818" y="411831"/>
                    </a:lnTo>
                    <a:lnTo>
                      <a:pt x="1309852" y="412466"/>
                    </a:lnTo>
                    <a:lnTo>
                      <a:pt x="1315887" y="413736"/>
                    </a:lnTo>
                    <a:lnTo>
                      <a:pt x="1322557" y="415007"/>
                    </a:lnTo>
                    <a:lnTo>
                      <a:pt x="1328592" y="416594"/>
                    </a:lnTo>
                    <a:lnTo>
                      <a:pt x="1334626" y="418817"/>
                    </a:lnTo>
                    <a:lnTo>
                      <a:pt x="1340344" y="420722"/>
                    </a:lnTo>
                    <a:lnTo>
                      <a:pt x="1346378" y="423263"/>
                    </a:lnTo>
                    <a:lnTo>
                      <a:pt x="1352413" y="426121"/>
                    </a:lnTo>
                    <a:lnTo>
                      <a:pt x="1358130" y="429614"/>
                    </a:lnTo>
                    <a:lnTo>
                      <a:pt x="1363530" y="433107"/>
                    </a:lnTo>
                    <a:lnTo>
                      <a:pt x="1368929" y="436917"/>
                    </a:lnTo>
                    <a:lnTo>
                      <a:pt x="1414031" y="470577"/>
                    </a:lnTo>
                    <a:lnTo>
                      <a:pt x="1396879" y="456287"/>
                    </a:lnTo>
                    <a:lnTo>
                      <a:pt x="1619666" y="182730"/>
                    </a:lnTo>
                    <a:lnTo>
                      <a:pt x="1551665" y="127515"/>
                    </a:lnTo>
                    <a:lnTo>
                      <a:pt x="1546259" y="122440"/>
                    </a:lnTo>
                    <a:lnTo>
                      <a:pt x="1541806" y="117048"/>
                    </a:lnTo>
                    <a:lnTo>
                      <a:pt x="1537354" y="111338"/>
                    </a:lnTo>
                    <a:lnTo>
                      <a:pt x="1533856" y="105629"/>
                    </a:lnTo>
                    <a:lnTo>
                      <a:pt x="1530993" y="99284"/>
                    </a:lnTo>
                    <a:lnTo>
                      <a:pt x="1528449" y="92623"/>
                    </a:lnTo>
                    <a:lnTo>
                      <a:pt x="1526859" y="85962"/>
                    </a:lnTo>
                    <a:lnTo>
                      <a:pt x="1525905" y="78984"/>
                    </a:lnTo>
                    <a:lnTo>
                      <a:pt x="1525587" y="72322"/>
                    </a:lnTo>
                    <a:lnTo>
                      <a:pt x="1525905" y="65344"/>
                    </a:lnTo>
                    <a:lnTo>
                      <a:pt x="1526541" y="58683"/>
                    </a:lnTo>
                    <a:lnTo>
                      <a:pt x="1528449" y="51704"/>
                    </a:lnTo>
                    <a:lnTo>
                      <a:pt x="1530357" y="45360"/>
                    </a:lnTo>
                    <a:lnTo>
                      <a:pt x="1533220" y="38699"/>
                    </a:lnTo>
                    <a:lnTo>
                      <a:pt x="1537036" y="32355"/>
                    </a:lnTo>
                    <a:lnTo>
                      <a:pt x="1541806" y="26645"/>
                    </a:lnTo>
                    <a:lnTo>
                      <a:pt x="1546259" y="21253"/>
                    </a:lnTo>
                    <a:lnTo>
                      <a:pt x="1551665" y="16177"/>
                    </a:lnTo>
                    <a:lnTo>
                      <a:pt x="1557390" y="12371"/>
                    </a:lnTo>
                    <a:lnTo>
                      <a:pt x="1563750" y="8565"/>
                    </a:lnTo>
                    <a:lnTo>
                      <a:pt x="1569793" y="5392"/>
                    </a:lnTo>
                    <a:lnTo>
                      <a:pt x="1576153" y="3172"/>
                    </a:lnTo>
                    <a:lnTo>
                      <a:pt x="1583150" y="1586"/>
                    </a:lnTo>
                    <a:lnTo>
                      <a:pt x="1589829" y="317"/>
                    </a:lnTo>
                    <a:lnTo>
                      <a:pt x="159682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22" name="组合 221"/>
            <p:cNvGrpSpPr/>
            <p:nvPr userDrawn="1"/>
          </p:nvGrpSpPr>
          <p:grpSpPr>
            <a:xfrm>
              <a:off x="10798313" y="1655997"/>
              <a:ext cx="397019" cy="397019"/>
              <a:chOff x="4732991" y="2278669"/>
              <a:chExt cx="1164618" cy="1164619"/>
            </a:xfrm>
            <a:effectLst>
              <a:reflection blurRad="88900" stA="83000" endPos="63000" dist="50800" dir="5400000" sy="-100000" algn="bl" rotWithShape="0"/>
            </a:effectLst>
          </p:grpSpPr>
          <p:sp>
            <p:nvSpPr>
              <p:cNvPr id="223" name="椭圆 222"/>
              <p:cNvSpPr/>
              <p:nvPr/>
            </p:nvSpPr>
            <p:spPr>
              <a:xfrm>
                <a:off x="4732991" y="2278669"/>
                <a:ext cx="1164618" cy="1164619"/>
              </a:xfrm>
              <a:prstGeom prst="ellipse">
                <a:avLst/>
              </a:prstGeom>
              <a:solidFill>
                <a:srgbClr val="3381C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24" name="KSO_Shape"/>
              <p:cNvSpPr/>
              <p:nvPr/>
            </p:nvSpPr>
            <p:spPr bwMode="auto">
              <a:xfrm>
                <a:off x="5076643" y="2662172"/>
                <a:ext cx="499821" cy="431512"/>
              </a:xfrm>
              <a:custGeom>
                <a:avLst/>
                <a:gdLst>
                  <a:gd name="T0" fmla="*/ 432306676 w 6235"/>
                  <a:gd name="T1" fmla="*/ 188202068 h 5380"/>
                  <a:gd name="T2" fmla="*/ 425585249 w 6235"/>
                  <a:gd name="T3" fmla="*/ 175686526 h 5380"/>
                  <a:gd name="T4" fmla="*/ 419517664 w 6235"/>
                  <a:gd name="T5" fmla="*/ 168307917 h 5380"/>
                  <a:gd name="T6" fmla="*/ 411302791 w 6235"/>
                  <a:gd name="T7" fmla="*/ 163077441 h 5380"/>
                  <a:gd name="T8" fmla="*/ 405981623 w 6235"/>
                  <a:gd name="T9" fmla="*/ 161396108 h 5380"/>
                  <a:gd name="T10" fmla="*/ 398980328 w 6235"/>
                  <a:gd name="T11" fmla="*/ 160368660 h 5380"/>
                  <a:gd name="T12" fmla="*/ 391979033 w 6235"/>
                  <a:gd name="T13" fmla="*/ 160648984 h 5380"/>
                  <a:gd name="T14" fmla="*/ 385164419 w 6235"/>
                  <a:gd name="T15" fmla="*/ 162423555 h 5380"/>
                  <a:gd name="T16" fmla="*/ 378816659 w 6235"/>
                  <a:gd name="T17" fmla="*/ 165412355 h 5380"/>
                  <a:gd name="T18" fmla="*/ 373122435 w 6235"/>
                  <a:gd name="T19" fmla="*/ 169522146 h 5380"/>
                  <a:gd name="T20" fmla="*/ 368361310 w 6235"/>
                  <a:gd name="T21" fmla="*/ 174752316 h 5380"/>
                  <a:gd name="T22" fmla="*/ 364533895 w 6235"/>
                  <a:gd name="T23" fmla="*/ 181103783 h 5380"/>
                  <a:gd name="T24" fmla="*/ 268103009 w 6235"/>
                  <a:gd name="T25" fmla="*/ 29888304 h 5380"/>
                  <a:gd name="T26" fmla="*/ 266049214 w 6235"/>
                  <a:gd name="T27" fmla="*/ 22789713 h 5380"/>
                  <a:gd name="T28" fmla="*/ 262781841 w 6235"/>
                  <a:gd name="T29" fmla="*/ 16438552 h 5380"/>
                  <a:gd name="T30" fmla="*/ 258394383 w 6235"/>
                  <a:gd name="T31" fmla="*/ 10927752 h 5380"/>
                  <a:gd name="T32" fmla="*/ 252980028 w 6235"/>
                  <a:gd name="T33" fmla="*/ 6444705 h 5380"/>
                  <a:gd name="T34" fmla="*/ 246912443 w 6235"/>
                  <a:gd name="T35" fmla="*/ 2988800 h 5380"/>
                  <a:gd name="T36" fmla="*/ 240191016 w 6235"/>
                  <a:gd name="T37" fmla="*/ 840667 h 5380"/>
                  <a:gd name="T38" fmla="*/ 233189721 w 6235"/>
                  <a:gd name="T39" fmla="*/ 0 h 5380"/>
                  <a:gd name="T40" fmla="*/ 225815064 w 6235"/>
                  <a:gd name="T41" fmla="*/ 560343 h 5380"/>
                  <a:gd name="T42" fmla="*/ 218346914 w 6235"/>
                  <a:gd name="T43" fmla="*/ 2802019 h 5380"/>
                  <a:gd name="T44" fmla="*/ 209665492 w 6235"/>
                  <a:gd name="T45" fmla="*/ 7845714 h 5380"/>
                  <a:gd name="T46" fmla="*/ 202944065 w 6235"/>
                  <a:gd name="T47" fmla="*/ 14943999 h 5380"/>
                  <a:gd name="T48" fmla="*/ 198183245 w 6235"/>
                  <a:gd name="T49" fmla="*/ 23630380 h 5380"/>
                  <a:gd name="T50" fmla="*/ 0 w 6235"/>
                  <a:gd name="T51" fmla="*/ 395364689 h 5380"/>
                  <a:gd name="T52" fmla="*/ 99885245 w 6235"/>
                  <a:gd name="T53" fmla="*/ 395644708 h 5380"/>
                  <a:gd name="T54" fmla="*/ 106606366 w 6235"/>
                  <a:gd name="T55" fmla="*/ 395177603 h 5380"/>
                  <a:gd name="T56" fmla="*/ 113047619 w 6235"/>
                  <a:gd name="T57" fmla="*/ 393589812 h 5380"/>
                  <a:gd name="T58" fmla="*/ 119022017 w 6235"/>
                  <a:gd name="T59" fmla="*/ 390974574 h 5380"/>
                  <a:gd name="T60" fmla="*/ 122569258 w 6235"/>
                  <a:gd name="T61" fmla="*/ 388639660 h 5380"/>
                  <a:gd name="T62" fmla="*/ 126303486 w 6235"/>
                  <a:gd name="T63" fmla="*/ 385557623 h 5380"/>
                  <a:gd name="T64" fmla="*/ 133304781 w 6235"/>
                  <a:gd name="T65" fmla="*/ 376590918 h 5380"/>
                  <a:gd name="T66" fmla="*/ 218907262 w 6235"/>
                  <a:gd name="T67" fmla="*/ 166439803 h 5380"/>
                  <a:gd name="T68" fmla="*/ 275104304 w 6235"/>
                  <a:gd name="T69" fmla="*/ 476249371 h 5380"/>
                  <a:gd name="T70" fmla="*/ 277811329 w 6235"/>
                  <a:gd name="T71" fmla="*/ 483067637 h 5380"/>
                  <a:gd name="T72" fmla="*/ 281731932 w 6235"/>
                  <a:gd name="T73" fmla="*/ 488951999 h 5380"/>
                  <a:gd name="T74" fmla="*/ 286493057 w 6235"/>
                  <a:gd name="T75" fmla="*/ 493995389 h 5380"/>
                  <a:gd name="T76" fmla="*/ 292280774 w 6235"/>
                  <a:gd name="T77" fmla="*/ 497918399 h 5380"/>
                  <a:gd name="T78" fmla="*/ 298721721 w 6235"/>
                  <a:gd name="T79" fmla="*/ 500813655 h 5380"/>
                  <a:gd name="T80" fmla="*/ 305629828 w 6235"/>
                  <a:gd name="T81" fmla="*/ 502308208 h 5380"/>
                  <a:gd name="T82" fmla="*/ 312817804 w 6235"/>
                  <a:gd name="T83" fmla="*/ 502401446 h 5380"/>
                  <a:gd name="T84" fmla="*/ 318885695 w 6235"/>
                  <a:gd name="T85" fmla="*/ 501467541 h 5380"/>
                  <a:gd name="T86" fmla="*/ 327660611 w 6235"/>
                  <a:gd name="T87" fmla="*/ 498011636 h 5380"/>
                  <a:gd name="T88" fmla="*/ 335128455 w 6235"/>
                  <a:gd name="T89" fmla="*/ 492501142 h 5380"/>
                  <a:gd name="T90" fmla="*/ 340916478 w 6235"/>
                  <a:gd name="T91" fmla="*/ 485496095 h 5380"/>
                  <a:gd name="T92" fmla="*/ 343996864 w 6235"/>
                  <a:gd name="T93" fmla="*/ 479331714 h 5380"/>
                  <a:gd name="T94" fmla="*/ 345303936 w 6235"/>
                  <a:gd name="T95" fmla="*/ 475221923 h 5380"/>
                  <a:gd name="T96" fmla="*/ 437721031 w 6235"/>
                  <a:gd name="T97" fmla="*/ 371267204 h 5380"/>
                  <a:gd name="T98" fmla="*/ 443975298 w 6235"/>
                  <a:gd name="T99" fmla="*/ 381261051 h 5380"/>
                  <a:gd name="T100" fmla="*/ 453030387 w 6235"/>
                  <a:gd name="T101" fmla="*/ 388546423 h 5380"/>
                  <a:gd name="T102" fmla="*/ 463672417 w 6235"/>
                  <a:gd name="T103" fmla="*/ 392562670 h 5380"/>
                  <a:gd name="T104" fmla="*/ 472447333 w 6235"/>
                  <a:gd name="T105" fmla="*/ 393403031 h 5380"/>
                  <a:gd name="T106" fmla="*/ 493918073 w 6235"/>
                  <a:gd name="T107" fmla="*/ 320550845 h 5380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6235" h="5380">
                    <a:moveTo>
                      <a:pt x="5291" y="3432"/>
                    </a:moveTo>
                    <a:lnTo>
                      <a:pt x="4652" y="2060"/>
                    </a:lnTo>
                    <a:lnTo>
                      <a:pt x="4631" y="2015"/>
                    </a:lnTo>
                    <a:lnTo>
                      <a:pt x="4610" y="1969"/>
                    </a:lnTo>
                    <a:lnTo>
                      <a:pt x="4586" y="1924"/>
                    </a:lnTo>
                    <a:lnTo>
                      <a:pt x="4573" y="1902"/>
                    </a:lnTo>
                    <a:lnTo>
                      <a:pt x="4559" y="1881"/>
                    </a:lnTo>
                    <a:lnTo>
                      <a:pt x="4544" y="1860"/>
                    </a:lnTo>
                    <a:lnTo>
                      <a:pt x="4529" y="1839"/>
                    </a:lnTo>
                    <a:lnTo>
                      <a:pt x="4512" y="1820"/>
                    </a:lnTo>
                    <a:lnTo>
                      <a:pt x="4494" y="1802"/>
                    </a:lnTo>
                    <a:lnTo>
                      <a:pt x="4475" y="1786"/>
                    </a:lnTo>
                    <a:lnTo>
                      <a:pt x="4454" y="1771"/>
                    </a:lnTo>
                    <a:lnTo>
                      <a:pt x="4431" y="1757"/>
                    </a:lnTo>
                    <a:lnTo>
                      <a:pt x="4406" y="1746"/>
                    </a:lnTo>
                    <a:lnTo>
                      <a:pt x="4387" y="1739"/>
                    </a:lnTo>
                    <a:lnTo>
                      <a:pt x="4369" y="1733"/>
                    </a:lnTo>
                    <a:lnTo>
                      <a:pt x="4349" y="1728"/>
                    </a:lnTo>
                    <a:lnTo>
                      <a:pt x="4331" y="1723"/>
                    </a:lnTo>
                    <a:lnTo>
                      <a:pt x="4312" y="1720"/>
                    </a:lnTo>
                    <a:lnTo>
                      <a:pt x="4292" y="1718"/>
                    </a:lnTo>
                    <a:lnTo>
                      <a:pt x="4274" y="1717"/>
                    </a:lnTo>
                    <a:lnTo>
                      <a:pt x="4254" y="1717"/>
                    </a:lnTo>
                    <a:lnTo>
                      <a:pt x="4236" y="1717"/>
                    </a:lnTo>
                    <a:lnTo>
                      <a:pt x="4217" y="1718"/>
                    </a:lnTo>
                    <a:lnTo>
                      <a:pt x="4199" y="1720"/>
                    </a:lnTo>
                    <a:lnTo>
                      <a:pt x="4180" y="1724"/>
                    </a:lnTo>
                    <a:lnTo>
                      <a:pt x="4162" y="1728"/>
                    </a:lnTo>
                    <a:lnTo>
                      <a:pt x="4143" y="1733"/>
                    </a:lnTo>
                    <a:lnTo>
                      <a:pt x="4126" y="1739"/>
                    </a:lnTo>
                    <a:lnTo>
                      <a:pt x="4109" y="1746"/>
                    </a:lnTo>
                    <a:lnTo>
                      <a:pt x="4091" y="1754"/>
                    </a:lnTo>
                    <a:lnTo>
                      <a:pt x="4074" y="1761"/>
                    </a:lnTo>
                    <a:lnTo>
                      <a:pt x="4058" y="1771"/>
                    </a:lnTo>
                    <a:lnTo>
                      <a:pt x="4042" y="1781"/>
                    </a:lnTo>
                    <a:lnTo>
                      <a:pt x="4027" y="1792"/>
                    </a:lnTo>
                    <a:lnTo>
                      <a:pt x="4012" y="1803"/>
                    </a:lnTo>
                    <a:lnTo>
                      <a:pt x="3997" y="1815"/>
                    </a:lnTo>
                    <a:lnTo>
                      <a:pt x="3984" y="1828"/>
                    </a:lnTo>
                    <a:lnTo>
                      <a:pt x="3970" y="1841"/>
                    </a:lnTo>
                    <a:lnTo>
                      <a:pt x="3958" y="1856"/>
                    </a:lnTo>
                    <a:lnTo>
                      <a:pt x="3946" y="1871"/>
                    </a:lnTo>
                    <a:lnTo>
                      <a:pt x="3935" y="1887"/>
                    </a:lnTo>
                    <a:lnTo>
                      <a:pt x="3923" y="1903"/>
                    </a:lnTo>
                    <a:lnTo>
                      <a:pt x="3915" y="1920"/>
                    </a:lnTo>
                    <a:lnTo>
                      <a:pt x="3905" y="1939"/>
                    </a:lnTo>
                    <a:lnTo>
                      <a:pt x="3898" y="1957"/>
                    </a:lnTo>
                    <a:lnTo>
                      <a:pt x="3430" y="3400"/>
                    </a:lnTo>
                    <a:lnTo>
                      <a:pt x="2872" y="320"/>
                    </a:lnTo>
                    <a:lnTo>
                      <a:pt x="2868" y="300"/>
                    </a:lnTo>
                    <a:lnTo>
                      <a:pt x="2863" y="281"/>
                    </a:lnTo>
                    <a:lnTo>
                      <a:pt x="2857" y="263"/>
                    </a:lnTo>
                    <a:lnTo>
                      <a:pt x="2850" y="244"/>
                    </a:lnTo>
                    <a:lnTo>
                      <a:pt x="2842" y="226"/>
                    </a:lnTo>
                    <a:lnTo>
                      <a:pt x="2834" y="209"/>
                    </a:lnTo>
                    <a:lnTo>
                      <a:pt x="2825" y="192"/>
                    </a:lnTo>
                    <a:lnTo>
                      <a:pt x="2815" y="176"/>
                    </a:lnTo>
                    <a:lnTo>
                      <a:pt x="2804" y="160"/>
                    </a:lnTo>
                    <a:lnTo>
                      <a:pt x="2793" y="146"/>
                    </a:lnTo>
                    <a:lnTo>
                      <a:pt x="2781" y="131"/>
                    </a:lnTo>
                    <a:lnTo>
                      <a:pt x="2768" y="117"/>
                    </a:lnTo>
                    <a:lnTo>
                      <a:pt x="2755" y="105"/>
                    </a:lnTo>
                    <a:lnTo>
                      <a:pt x="2740" y="93"/>
                    </a:lnTo>
                    <a:lnTo>
                      <a:pt x="2725" y="80"/>
                    </a:lnTo>
                    <a:lnTo>
                      <a:pt x="2710" y="69"/>
                    </a:lnTo>
                    <a:lnTo>
                      <a:pt x="2696" y="59"/>
                    </a:lnTo>
                    <a:lnTo>
                      <a:pt x="2678" y="49"/>
                    </a:lnTo>
                    <a:lnTo>
                      <a:pt x="2662" y="41"/>
                    </a:lnTo>
                    <a:lnTo>
                      <a:pt x="2645" y="32"/>
                    </a:lnTo>
                    <a:lnTo>
                      <a:pt x="2628" y="26"/>
                    </a:lnTo>
                    <a:lnTo>
                      <a:pt x="2610" y="20"/>
                    </a:lnTo>
                    <a:lnTo>
                      <a:pt x="2592" y="14"/>
                    </a:lnTo>
                    <a:lnTo>
                      <a:pt x="2573" y="9"/>
                    </a:lnTo>
                    <a:lnTo>
                      <a:pt x="2555" y="5"/>
                    </a:lnTo>
                    <a:lnTo>
                      <a:pt x="2536" y="2"/>
                    </a:lnTo>
                    <a:lnTo>
                      <a:pt x="2517" y="1"/>
                    </a:lnTo>
                    <a:lnTo>
                      <a:pt x="2498" y="0"/>
                    </a:lnTo>
                    <a:lnTo>
                      <a:pt x="2478" y="0"/>
                    </a:lnTo>
                    <a:lnTo>
                      <a:pt x="2459" y="1"/>
                    </a:lnTo>
                    <a:lnTo>
                      <a:pt x="2439" y="2"/>
                    </a:lnTo>
                    <a:lnTo>
                      <a:pt x="2419" y="6"/>
                    </a:lnTo>
                    <a:lnTo>
                      <a:pt x="2391" y="12"/>
                    </a:lnTo>
                    <a:lnTo>
                      <a:pt x="2365" y="20"/>
                    </a:lnTo>
                    <a:lnTo>
                      <a:pt x="2339" y="30"/>
                    </a:lnTo>
                    <a:lnTo>
                      <a:pt x="2314" y="41"/>
                    </a:lnTo>
                    <a:lnTo>
                      <a:pt x="2291" y="54"/>
                    </a:lnTo>
                    <a:lnTo>
                      <a:pt x="2267" y="68"/>
                    </a:lnTo>
                    <a:lnTo>
                      <a:pt x="2246" y="84"/>
                    </a:lnTo>
                    <a:lnTo>
                      <a:pt x="2227" y="101"/>
                    </a:lnTo>
                    <a:lnTo>
                      <a:pt x="2207" y="120"/>
                    </a:lnTo>
                    <a:lnTo>
                      <a:pt x="2190" y="139"/>
                    </a:lnTo>
                    <a:lnTo>
                      <a:pt x="2174" y="160"/>
                    </a:lnTo>
                    <a:lnTo>
                      <a:pt x="2159" y="183"/>
                    </a:lnTo>
                    <a:lnTo>
                      <a:pt x="2145" y="205"/>
                    </a:lnTo>
                    <a:lnTo>
                      <a:pt x="2134" y="228"/>
                    </a:lnTo>
                    <a:lnTo>
                      <a:pt x="2123" y="253"/>
                    </a:lnTo>
                    <a:lnTo>
                      <a:pt x="2116" y="279"/>
                    </a:lnTo>
                    <a:lnTo>
                      <a:pt x="823" y="3453"/>
                    </a:lnTo>
                    <a:lnTo>
                      <a:pt x="3" y="3453"/>
                    </a:lnTo>
                    <a:lnTo>
                      <a:pt x="0" y="4233"/>
                    </a:lnTo>
                    <a:lnTo>
                      <a:pt x="1033" y="4233"/>
                    </a:lnTo>
                    <a:lnTo>
                      <a:pt x="1052" y="4235"/>
                    </a:lnTo>
                    <a:lnTo>
                      <a:pt x="1070" y="4236"/>
                    </a:lnTo>
                    <a:lnTo>
                      <a:pt x="1088" y="4236"/>
                    </a:lnTo>
                    <a:lnTo>
                      <a:pt x="1106" y="4235"/>
                    </a:lnTo>
                    <a:lnTo>
                      <a:pt x="1123" y="4234"/>
                    </a:lnTo>
                    <a:lnTo>
                      <a:pt x="1142" y="4231"/>
                    </a:lnTo>
                    <a:lnTo>
                      <a:pt x="1159" y="4229"/>
                    </a:lnTo>
                    <a:lnTo>
                      <a:pt x="1176" y="4225"/>
                    </a:lnTo>
                    <a:lnTo>
                      <a:pt x="1194" y="4220"/>
                    </a:lnTo>
                    <a:lnTo>
                      <a:pt x="1211" y="4214"/>
                    </a:lnTo>
                    <a:lnTo>
                      <a:pt x="1227" y="4208"/>
                    </a:lnTo>
                    <a:lnTo>
                      <a:pt x="1243" y="4202"/>
                    </a:lnTo>
                    <a:lnTo>
                      <a:pt x="1259" y="4194"/>
                    </a:lnTo>
                    <a:lnTo>
                      <a:pt x="1275" y="4186"/>
                    </a:lnTo>
                    <a:lnTo>
                      <a:pt x="1291" y="4177"/>
                    </a:lnTo>
                    <a:lnTo>
                      <a:pt x="1306" y="4167"/>
                    </a:lnTo>
                    <a:lnTo>
                      <a:pt x="1313" y="4161"/>
                    </a:lnTo>
                    <a:lnTo>
                      <a:pt x="1331" y="4148"/>
                    </a:lnTo>
                    <a:lnTo>
                      <a:pt x="1353" y="4128"/>
                    </a:lnTo>
                    <a:lnTo>
                      <a:pt x="1375" y="4107"/>
                    </a:lnTo>
                    <a:lnTo>
                      <a:pt x="1395" y="4083"/>
                    </a:lnTo>
                    <a:lnTo>
                      <a:pt x="1412" y="4059"/>
                    </a:lnTo>
                    <a:lnTo>
                      <a:pt x="1428" y="4032"/>
                    </a:lnTo>
                    <a:lnTo>
                      <a:pt x="1442" y="4004"/>
                    </a:lnTo>
                    <a:lnTo>
                      <a:pt x="1454" y="3976"/>
                    </a:lnTo>
                    <a:lnTo>
                      <a:pt x="1463" y="3946"/>
                    </a:lnTo>
                    <a:lnTo>
                      <a:pt x="2345" y="1782"/>
                    </a:lnTo>
                    <a:lnTo>
                      <a:pt x="2939" y="5061"/>
                    </a:lnTo>
                    <a:lnTo>
                      <a:pt x="2942" y="5080"/>
                    </a:lnTo>
                    <a:lnTo>
                      <a:pt x="2947" y="5099"/>
                    </a:lnTo>
                    <a:lnTo>
                      <a:pt x="2953" y="5118"/>
                    </a:lnTo>
                    <a:lnTo>
                      <a:pt x="2960" y="5136"/>
                    </a:lnTo>
                    <a:lnTo>
                      <a:pt x="2968" y="5155"/>
                    </a:lnTo>
                    <a:lnTo>
                      <a:pt x="2976" y="5172"/>
                    </a:lnTo>
                    <a:lnTo>
                      <a:pt x="2986" y="5188"/>
                    </a:lnTo>
                    <a:lnTo>
                      <a:pt x="2995" y="5204"/>
                    </a:lnTo>
                    <a:lnTo>
                      <a:pt x="3007" y="5220"/>
                    </a:lnTo>
                    <a:lnTo>
                      <a:pt x="3018" y="5235"/>
                    </a:lnTo>
                    <a:lnTo>
                      <a:pt x="3030" y="5250"/>
                    </a:lnTo>
                    <a:lnTo>
                      <a:pt x="3042" y="5263"/>
                    </a:lnTo>
                    <a:lnTo>
                      <a:pt x="3056" y="5277"/>
                    </a:lnTo>
                    <a:lnTo>
                      <a:pt x="3069" y="5289"/>
                    </a:lnTo>
                    <a:lnTo>
                      <a:pt x="3084" y="5300"/>
                    </a:lnTo>
                    <a:lnTo>
                      <a:pt x="3099" y="5311"/>
                    </a:lnTo>
                    <a:lnTo>
                      <a:pt x="3115" y="5321"/>
                    </a:lnTo>
                    <a:lnTo>
                      <a:pt x="3131" y="5331"/>
                    </a:lnTo>
                    <a:lnTo>
                      <a:pt x="3148" y="5340"/>
                    </a:lnTo>
                    <a:lnTo>
                      <a:pt x="3164" y="5348"/>
                    </a:lnTo>
                    <a:lnTo>
                      <a:pt x="3182" y="5356"/>
                    </a:lnTo>
                    <a:lnTo>
                      <a:pt x="3200" y="5362"/>
                    </a:lnTo>
                    <a:lnTo>
                      <a:pt x="3218" y="5367"/>
                    </a:lnTo>
                    <a:lnTo>
                      <a:pt x="3236" y="5372"/>
                    </a:lnTo>
                    <a:lnTo>
                      <a:pt x="3255" y="5375"/>
                    </a:lnTo>
                    <a:lnTo>
                      <a:pt x="3274" y="5378"/>
                    </a:lnTo>
                    <a:lnTo>
                      <a:pt x="3293" y="5380"/>
                    </a:lnTo>
                    <a:lnTo>
                      <a:pt x="3313" y="5380"/>
                    </a:lnTo>
                    <a:lnTo>
                      <a:pt x="3332" y="5380"/>
                    </a:lnTo>
                    <a:lnTo>
                      <a:pt x="3351" y="5379"/>
                    </a:lnTo>
                    <a:lnTo>
                      <a:pt x="3371" y="5378"/>
                    </a:lnTo>
                    <a:lnTo>
                      <a:pt x="3390" y="5374"/>
                    </a:lnTo>
                    <a:lnTo>
                      <a:pt x="3416" y="5369"/>
                    </a:lnTo>
                    <a:lnTo>
                      <a:pt x="3441" y="5362"/>
                    </a:lnTo>
                    <a:lnTo>
                      <a:pt x="3466" y="5353"/>
                    </a:lnTo>
                    <a:lnTo>
                      <a:pt x="3488" y="5343"/>
                    </a:lnTo>
                    <a:lnTo>
                      <a:pt x="3510" y="5332"/>
                    </a:lnTo>
                    <a:lnTo>
                      <a:pt x="3532" y="5319"/>
                    </a:lnTo>
                    <a:lnTo>
                      <a:pt x="3552" y="5305"/>
                    </a:lnTo>
                    <a:lnTo>
                      <a:pt x="3572" y="5290"/>
                    </a:lnTo>
                    <a:lnTo>
                      <a:pt x="3590" y="5273"/>
                    </a:lnTo>
                    <a:lnTo>
                      <a:pt x="3608" y="5256"/>
                    </a:lnTo>
                    <a:lnTo>
                      <a:pt x="3624" y="5237"/>
                    </a:lnTo>
                    <a:lnTo>
                      <a:pt x="3638" y="5217"/>
                    </a:lnTo>
                    <a:lnTo>
                      <a:pt x="3652" y="5198"/>
                    </a:lnTo>
                    <a:lnTo>
                      <a:pt x="3664" y="5177"/>
                    </a:lnTo>
                    <a:lnTo>
                      <a:pt x="3675" y="5155"/>
                    </a:lnTo>
                    <a:lnTo>
                      <a:pt x="3685" y="5132"/>
                    </a:lnTo>
                    <a:lnTo>
                      <a:pt x="3691" y="5110"/>
                    </a:lnTo>
                    <a:lnTo>
                      <a:pt x="3699" y="5088"/>
                    </a:lnTo>
                    <a:lnTo>
                      <a:pt x="4317" y="3181"/>
                    </a:lnTo>
                    <a:lnTo>
                      <a:pt x="4676" y="3944"/>
                    </a:lnTo>
                    <a:lnTo>
                      <a:pt x="4689" y="3975"/>
                    </a:lnTo>
                    <a:lnTo>
                      <a:pt x="4702" y="4003"/>
                    </a:lnTo>
                    <a:lnTo>
                      <a:pt x="4718" y="4032"/>
                    </a:lnTo>
                    <a:lnTo>
                      <a:pt x="4737" y="4057"/>
                    </a:lnTo>
                    <a:lnTo>
                      <a:pt x="4756" y="4082"/>
                    </a:lnTo>
                    <a:lnTo>
                      <a:pt x="4779" y="4104"/>
                    </a:lnTo>
                    <a:lnTo>
                      <a:pt x="4802" y="4124"/>
                    </a:lnTo>
                    <a:lnTo>
                      <a:pt x="4827" y="4143"/>
                    </a:lnTo>
                    <a:lnTo>
                      <a:pt x="4853" y="4160"/>
                    </a:lnTo>
                    <a:lnTo>
                      <a:pt x="4880" y="4173"/>
                    </a:lnTo>
                    <a:lnTo>
                      <a:pt x="4908" y="4186"/>
                    </a:lnTo>
                    <a:lnTo>
                      <a:pt x="4938" y="4196"/>
                    </a:lnTo>
                    <a:lnTo>
                      <a:pt x="4967" y="4203"/>
                    </a:lnTo>
                    <a:lnTo>
                      <a:pt x="4998" y="4208"/>
                    </a:lnTo>
                    <a:lnTo>
                      <a:pt x="5029" y="4211"/>
                    </a:lnTo>
                    <a:lnTo>
                      <a:pt x="5061" y="4212"/>
                    </a:lnTo>
                    <a:lnTo>
                      <a:pt x="5074" y="4212"/>
                    </a:lnTo>
                    <a:lnTo>
                      <a:pt x="6235" y="4212"/>
                    </a:lnTo>
                    <a:lnTo>
                      <a:pt x="6235" y="3432"/>
                    </a:lnTo>
                    <a:lnTo>
                      <a:pt x="5291" y="343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181" y="6192379"/>
            <a:ext cx="2297953" cy="3783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3" name="平行四边形 42"/>
          <p:cNvSpPr/>
          <p:nvPr userDrawn="1"/>
        </p:nvSpPr>
        <p:spPr>
          <a:xfrm>
            <a:off x="125505" y="564776"/>
            <a:ext cx="282388" cy="396222"/>
          </a:xfrm>
          <a:prstGeom prst="parallelogram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4" name="平行四边形 43"/>
          <p:cNvSpPr/>
          <p:nvPr userDrawn="1"/>
        </p:nvSpPr>
        <p:spPr>
          <a:xfrm>
            <a:off x="413497" y="564776"/>
            <a:ext cx="282388" cy="396222"/>
          </a:xfrm>
          <a:prstGeom prst="parallelogram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5" name="平行四边形 44"/>
          <p:cNvSpPr/>
          <p:nvPr userDrawn="1"/>
        </p:nvSpPr>
        <p:spPr>
          <a:xfrm>
            <a:off x="701488" y="564776"/>
            <a:ext cx="282388" cy="396222"/>
          </a:xfrm>
          <a:prstGeom prst="parallelogram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6" name="文本框 45"/>
          <p:cNvSpPr txBox="1"/>
          <p:nvPr userDrawn="1"/>
        </p:nvSpPr>
        <p:spPr>
          <a:xfrm>
            <a:off x="983876" y="532054"/>
            <a:ext cx="1476936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本章小结</a:t>
            </a:r>
          </a:p>
        </p:txBody>
      </p:sp>
      <p:sp>
        <p:nvSpPr>
          <p:cNvPr id="48" name="流程图: 过程 2"/>
          <p:cNvSpPr/>
          <p:nvPr/>
        </p:nvSpPr>
        <p:spPr>
          <a:xfrm>
            <a:off x="983876" y="1248851"/>
            <a:ext cx="1625962" cy="4601028"/>
          </a:xfrm>
          <a:prstGeom prst="flowChartProcess">
            <a:avLst/>
          </a:prstGeom>
          <a:solidFill>
            <a:srgbClr val="3CB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9" name="流程图: 过程 9"/>
          <p:cNvSpPr/>
          <p:nvPr/>
        </p:nvSpPr>
        <p:spPr>
          <a:xfrm>
            <a:off x="2609838" y="1248851"/>
            <a:ext cx="9294296" cy="4601028"/>
          </a:xfrm>
          <a:prstGeom prst="flowChartProcess">
            <a:avLst/>
          </a:prstGeom>
          <a:solidFill>
            <a:srgbClr val="145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0" name="矩形 49"/>
          <p:cNvSpPr/>
          <p:nvPr userDrawn="1"/>
        </p:nvSpPr>
        <p:spPr>
          <a:xfrm>
            <a:off x="1529709" y="1771365"/>
            <a:ext cx="9934158" cy="3556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  <a:sym typeface="inpin heiti" panose="00000500000000000000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181" y="6192379"/>
            <a:ext cx="2297953" cy="3783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鸣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99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email">
            <a:alphaModFix amt="20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2" name="矩形 7"/>
          <p:cNvSpPr>
            <a:spLocks noChangeArrowheads="1"/>
          </p:cNvSpPr>
          <p:nvPr userDrawn="1"/>
        </p:nvSpPr>
        <p:spPr bwMode="auto">
          <a:xfrm>
            <a:off x="0" y="2291478"/>
            <a:ext cx="12192000" cy="2444484"/>
          </a:xfrm>
          <a:prstGeom prst="rect">
            <a:avLst/>
          </a:prstGeom>
          <a:solidFill>
            <a:sysClr val="window" lastClr="FFFFFF">
              <a:alpha val="81175"/>
            </a:sys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103" name="Freeform 193"/>
          <p:cNvSpPr>
            <a:spLocks noEditPoints="1"/>
          </p:cNvSpPr>
          <p:nvPr userDrawn="1"/>
        </p:nvSpPr>
        <p:spPr bwMode="auto">
          <a:xfrm>
            <a:off x="5522913" y="969090"/>
            <a:ext cx="1146175" cy="1123951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9" name="矩形 98"/>
          <p:cNvSpPr/>
          <p:nvPr userDrawn="1"/>
        </p:nvSpPr>
        <p:spPr>
          <a:xfrm>
            <a:off x="3511353" y="2717714"/>
            <a:ext cx="5169294" cy="1225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谢 谢 观 看</a:t>
            </a:r>
            <a:endParaRPr kumimoji="0" lang="en-US" altLang="zh-CN" sz="66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647" y="5556997"/>
            <a:ext cx="3630706" cy="59773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3E693-59B5-40BA-8F31-B80878202BB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A2E8-89B6-44E7-B22B-439693C1E7C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图片 60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0" name="直接连接符 4"/>
          <p:cNvCxnSpPr/>
          <p:nvPr userDrawn="1"/>
        </p:nvCxnSpPr>
        <p:spPr>
          <a:xfrm>
            <a:off x="-12050" y="1003619"/>
            <a:ext cx="12184385" cy="0"/>
          </a:xfrm>
          <a:prstGeom prst="line">
            <a:avLst/>
          </a:prstGeom>
          <a:ln>
            <a:solidFill>
              <a:srgbClr val="4CA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4"/>
          <p:cNvSpPr txBox="1"/>
          <p:nvPr userDrawn="1"/>
        </p:nvSpPr>
        <p:spPr>
          <a:xfrm>
            <a:off x="-214350" y="96644"/>
            <a:ext cx="3593723" cy="7912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b="1" dirty="0">
                <a:solidFill>
                  <a:srgbClr val="268CD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目录</a:t>
            </a:r>
            <a:r>
              <a:rPr lang="en-US" altLang="zh-CN" b="1" dirty="0">
                <a:solidFill>
                  <a:srgbClr val="268CD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</a:t>
            </a:r>
            <a:r>
              <a:rPr lang="en-US" altLang="zh-CN" sz="1800" b="1" dirty="0">
                <a:solidFill>
                  <a:srgbClr val="268CD4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Contents</a:t>
            </a:r>
            <a:endParaRPr lang="en-GB" sz="1800" b="1" dirty="0">
              <a:solidFill>
                <a:srgbClr val="268CD4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736" y="300673"/>
            <a:ext cx="2327580" cy="3831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重点难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2F2F4"/>
              </a:clrFrom>
              <a:clrTo>
                <a:srgbClr val="F2F2F4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0" y="6324600"/>
            <a:ext cx="12192000" cy="53457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58" name="矩形 157"/>
          <p:cNvSpPr/>
          <p:nvPr userDrawn="1"/>
        </p:nvSpPr>
        <p:spPr>
          <a:xfrm>
            <a:off x="0" y="0"/>
            <a:ext cx="12192000" cy="534572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0" name="Freeform 193"/>
          <p:cNvSpPr>
            <a:spLocks noEditPoints="1"/>
          </p:cNvSpPr>
          <p:nvPr userDrawn="1"/>
        </p:nvSpPr>
        <p:spPr bwMode="auto">
          <a:xfrm>
            <a:off x="159611" y="104771"/>
            <a:ext cx="331456" cy="325029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49" y="5393267"/>
            <a:ext cx="3243102" cy="22944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2F2F4"/>
              </a:clrFrom>
              <a:clrTo>
                <a:srgbClr val="F2F2F4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534572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2" name="矩形 21"/>
          <p:cNvSpPr/>
          <p:nvPr userDrawn="1"/>
        </p:nvSpPr>
        <p:spPr>
          <a:xfrm>
            <a:off x="0" y="6324600"/>
            <a:ext cx="12192000" cy="53457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0" name="Freeform 193"/>
          <p:cNvSpPr>
            <a:spLocks noEditPoints="1"/>
          </p:cNvSpPr>
          <p:nvPr userDrawn="1"/>
        </p:nvSpPr>
        <p:spPr bwMode="auto">
          <a:xfrm>
            <a:off x="159611" y="104771"/>
            <a:ext cx="331456" cy="325029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49" y="5393267"/>
            <a:ext cx="3243102" cy="22944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2F2F4"/>
              </a:clrFrom>
              <a:clrTo>
                <a:srgbClr val="F2F2F4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534572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2" name="矩形 21"/>
          <p:cNvSpPr/>
          <p:nvPr userDrawn="1"/>
        </p:nvSpPr>
        <p:spPr>
          <a:xfrm>
            <a:off x="0" y="6324600"/>
            <a:ext cx="12192000" cy="53457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0" name="Freeform 193"/>
          <p:cNvSpPr>
            <a:spLocks noEditPoints="1"/>
          </p:cNvSpPr>
          <p:nvPr userDrawn="1"/>
        </p:nvSpPr>
        <p:spPr bwMode="auto">
          <a:xfrm>
            <a:off x="159611" y="104771"/>
            <a:ext cx="331456" cy="325029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49" y="5393267"/>
            <a:ext cx="3243102" cy="22944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2F2F4"/>
              </a:clrFrom>
              <a:clrTo>
                <a:srgbClr val="F2F2F4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534572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2" name="矩形 21"/>
          <p:cNvSpPr/>
          <p:nvPr userDrawn="1"/>
        </p:nvSpPr>
        <p:spPr>
          <a:xfrm>
            <a:off x="0" y="6324600"/>
            <a:ext cx="12192000" cy="53457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0" name="Freeform 193"/>
          <p:cNvSpPr>
            <a:spLocks noEditPoints="1"/>
          </p:cNvSpPr>
          <p:nvPr userDrawn="1"/>
        </p:nvSpPr>
        <p:spPr bwMode="auto">
          <a:xfrm>
            <a:off x="159611" y="104771"/>
            <a:ext cx="331456" cy="325029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49" y="5393267"/>
            <a:ext cx="3243102" cy="22944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2F2F4"/>
              </a:clrFrom>
              <a:clrTo>
                <a:srgbClr val="F2F2F4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534572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2" name="矩形 21"/>
          <p:cNvSpPr/>
          <p:nvPr userDrawn="1"/>
        </p:nvSpPr>
        <p:spPr>
          <a:xfrm>
            <a:off x="0" y="6324600"/>
            <a:ext cx="12192000" cy="53457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0" name="Freeform 193"/>
          <p:cNvSpPr>
            <a:spLocks noEditPoints="1"/>
          </p:cNvSpPr>
          <p:nvPr userDrawn="1"/>
        </p:nvSpPr>
        <p:spPr bwMode="auto">
          <a:xfrm>
            <a:off x="159611" y="104771"/>
            <a:ext cx="331456" cy="325029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49" y="5393267"/>
            <a:ext cx="3243102" cy="22944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2F2F4"/>
              </a:clrFrom>
              <a:clrTo>
                <a:srgbClr val="F2F2F4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534572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2" name="矩形 21"/>
          <p:cNvSpPr/>
          <p:nvPr userDrawn="1"/>
        </p:nvSpPr>
        <p:spPr>
          <a:xfrm>
            <a:off x="0" y="6324600"/>
            <a:ext cx="12192000" cy="53457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0" name="Freeform 193"/>
          <p:cNvSpPr>
            <a:spLocks noEditPoints="1"/>
          </p:cNvSpPr>
          <p:nvPr userDrawn="1"/>
        </p:nvSpPr>
        <p:spPr bwMode="auto">
          <a:xfrm>
            <a:off x="159611" y="104771"/>
            <a:ext cx="331456" cy="325029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49" y="5393267"/>
            <a:ext cx="3243102" cy="22944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2F2F4"/>
              </a:clrFrom>
              <a:clrTo>
                <a:srgbClr val="F2F2F4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534572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19" name="Freeform 193"/>
          <p:cNvSpPr>
            <a:spLocks noEditPoints="1"/>
          </p:cNvSpPr>
          <p:nvPr userDrawn="1"/>
        </p:nvSpPr>
        <p:spPr bwMode="auto">
          <a:xfrm>
            <a:off x="159611" y="104771"/>
            <a:ext cx="331456" cy="325029"/>
          </a:xfrm>
          <a:custGeom>
            <a:avLst/>
            <a:gdLst>
              <a:gd name="T0" fmla="*/ 2147483647 w 2674"/>
              <a:gd name="T1" fmla="*/ 2147483647 h 2622"/>
              <a:gd name="T2" fmla="*/ 2147483647 w 2674"/>
              <a:gd name="T3" fmla="*/ 2147483647 h 2622"/>
              <a:gd name="T4" fmla="*/ 2147483647 w 2674"/>
              <a:gd name="T5" fmla="*/ 78829103 h 2622"/>
              <a:gd name="T6" fmla="*/ 2147483647 w 2674"/>
              <a:gd name="T7" fmla="*/ 1496648305 h 2622"/>
              <a:gd name="T8" fmla="*/ 2147483647 w 2674"/>
              <a:gd name="T9" fmla="*/ 2147483647 h 2622"/>
              <a:gd name="T10" fmla="*/ 2147483647 w 2674"/>
              <a:gd name="T11" fmla="*/ 2147483647 h 2622"/>
              <a:gd name="T12" fmla="*/ 2147483647 w 2674"/>
              <a:gd name="T13" fmla="*/ 2147483647 h 2622"/>
              <a:gd name="T14" fmla="*/ 2047666070 w 2674"/>
              <a:gd name="T15" fmla="*/ 2147483647 h 2622"/>
              <a:gd name="T16" fmla="*/ 0 w 2674"/>
              <a:gd name="T17" fmla="*/ 2147483647 h 2622"/>
              <a:gd name="T18" fmla="*/ 1968846178 w 2674"/>
              <a:gd name="T19" fmla="*/ 2147483647 h 2622"/>
              <a:gd name="T20" fmla="*/ 2147483647 w 2674"/>
              <a:gd name="T21" fmla="*/ 2147483647 h 2622"/>
              <a:gd name="T22" fmla="*/ 2147483647 w 2674"/>
              <a:gd name="T23" fmla="*/ 2147483647 h 2622"/>
              <a:gd name="T24" fmla="*/ 2147483647 w 2674"/>
              <a:gd name="T25" fmla="*/ 2147483647 h 2622"/>
              <a:gd name="T26" fmla="*/ 2147483647 w 2674"/>
              <a:gd name="T27" fmla="*/ 2147483647 h 2622"/>
              <a:gd name="T28" fmla="*/ 2147483647 w 2674"/>
              <a:gd name="T29" fmla="*/ 2147483647 h 2622"/>
              <a:gd name="T30" fmla="*/ 2147483647 w 2674"/>
              <a:gd name="T31" fmla="*/ 2147483647 h 2622"/>
              <a:gd name="T32" fmla="*/ 2147483647 w 2674"/>
              <a:gd name="T33" fmla="*/ 2147483647 h 2622"/>
              <a:gd name="T34" fmla="*/ 2147483647 w 2674"/>
              <a:gd name="T35" fmla="*/ 2147483647 h 2622"/>
              <a:gd name="T36" fmla="*/ 2147483647 w 2674"/>
              <a:gd name="T37" fmla="*/ 2147483647 h 2622"/>
              <a:gd name="T38" fmla="*/ 2147483647 w 2674"/>
              <a:gd name="T39" fmla="*/ 2147483647 h 2622"/>
              <a:gd name="T40" fmla="*/ 2147483647 w 2674"/>
              <a:gd name="T41" fmla="*/ 2147483647 h 2622"/>
              <a:gd name="T42" fmla="*/ 2147483647 w 2674"/>
              <a:gd name="T43" fmla="*/ 2147483647 h 2622"/>
              <a:gd name="T44" fmla="*/ 2147483647 w 2674"/>
              <a:gd name="T45" fmla="*/ 2147483647 h 2622"/>
              <a:gd name="T46" fmla="*/ 2147483647 w 2674"/>
              <a:gd name="T47" fmla="*/ 2147483647 h 2622"/>
              <a:gd name="T48" fmla="*/ 2147483647 w 2674"/>
              <a:gd name="T49" fmla="*/ 2147483647 h 2622"/>
              <a:gd name="T50" fmla="*/ 2147483647 w 2674"/>
              <a:gd name="T51" fmla="*/ 2147483647 h 2622"/>
              <a:gd name="T52" fmla="*/ 2147483647 w 2674"/>
              <a:gd name="T53" fmla="*/ 78829103 h 2622"/>
              <a:gd name="T54" fmla="*/ 2147483647 w 2674"/>
              <a:gd name="T55" fmla="*/ 1654122187 h 2622"/>
              <a:gd name="T56" fmla="*/ 2147483647 w 2674"/>
              <a:gd name="T57" fmla="*/ 2147483647 h 2622"/>
              <a:gd name="T58" fmla="*/ 2147483647 w 2674"/>
              <a:gd name="T59" fmla="*/ 2147483647 h 2622"/>
              <a:gd name="T60" fmla="*/ 2147483647 w 2674"/>
              <a:gd name="T61" fmla="*/ 2147483647 h 2622"/>
              <a:gd name="T62" fmla="*/ 2147483647 w 2674"/>
              <a:gd name="T63" fmla="*/ 2147483647 h 2622"/>
              <a:gd name="T64" fmla="*/ 2147483647 w 2674"/>
              <a:gd name="T65" fmla="*/ 2147483647 h 2622"/>
              <a:gd name="T66" fmla="*/ 2147483647 w 2674"/>
              <a:gd name="T67" fmla="*/ 2147483647 h 2622"/>
              <a:gd name="T68" fmla="*/ 2147483647 w 2674"/>
              <a:gd name="T69" fmla="*/ 2147483647 h 2622"/>
              <a:gd name="T70" fmla="*/ 2147483647 w 2674"/>
              <a:gd name="T71" fmla="*/ 2147483647 h 2622"/>
              <a:gd name="T72" fmla="*/ 2147483647 w 2674"/>
              <a:gd name="T73" fmla="*/ 2147483647 h 2622"/>
              <a:gd name="T74" fmla="*/ 2147483647 w 2674"/>
              <a:gd name="T75" fmla="*/ 2147483647 h 2622"/>
              <a:gd name="T76" fmla="*/ 2147483647 w 2674"/>
              <a:gd name="T77" fmla="*/ 2147483647 h 2622"/>
              <a:gd name="T78" fmla="*/ 2147483647 w 2674"/>
              <a:gd name="T79" fmla="*/ 2147483647 h 2622"/>
              <a:gd name="T80" fmla="*/ 2147483647 w 2674"/>
              <a:gd name="T81" fmla="*/ 2147483647 h 2622"/>
              <a:gd name="T82" fmla="*/ 2147483647 w 2674"/>
              <a:gd name="T83" fmla="*/ 2147483647 h 2622"/>
              <a:gd name="T84" fmla="*/ 2147483647 w 2674"/>
              <a:gd name="T85" fmla="*/ 2147483647 h 2622"/>
              <a:gd name="T86" fmla="*/ 2147483647 w 2674"/>
              <a:gd name="T87" fmla="*/ 2147483647 h 2622"/>
              <a:gd name="T88" fmla="*/ 2147483647 w 2674"/>
              <a:gd name="T89" fmla="*/ 2147483647 h 2622"/>
              <a:gd name="T90" fmla="*/ 2147483647 w 2674"/>
              <a:gd name="T91" fmla="*/ 2147483647 h 2622"/>
              <a:gd name="T92" fmla="*/ 2147483647 w 2674"/>
              <a:gd name="T93" fmla="*/ 2147483647 h 2622"/>
              <a:gd name="T94" fmla="*/ 2147483647 w 2674"/>
              <a:gd name="T95" fmla="*/ 2147483647 h 2622"/>
              <a:gd name="T96" fmla="*/ 2147483647 w 2674"/>
              <a:gd name="T97" fmla="*/ 2147483647 h 2622"/>
              <a:gd name="T98" fmla="*/ 2147483647 w 2674"/>
              <a:gd name="T99" fmla="*/ 2147483647 h 2622"/>
              <a:gd name="T100" fmla="*/ 2147483647 w 2674"/>
              <a:gd name="T101" fmla="*/ 2147483647 h 2622"/>
              <a:gd name="T102" fmla="*/ 2147483647 w 2674"/>
              <a:gd name="T103" fmla="*/ 2147483647 h 2622"/>
              <a:gd name="T104" fmla="*/ 2147483647 w 2674"/>
              <a:gd name="T105" fmla="*/ 2147483647 h 2622"/>
              <a:gd name="T106" fmla="*/ 2147483647 w 2674"/>
              <a:gd name="T107" fmla="*/ 2147483647 h 2622"/>
              <a:gd name="T108" fmla="*/ 2147483647 w 2674"/>
              <a:gd name="T109" fmla="*/ 2147483647 h 2622"/>
              <a:gd name="T110" fmla="*/ 2147483647 w 2674"/>
              <a:gd name="T111" fmla="*/ 2147483647 h 2622"/>
              <a:gd name="T112" fmla="*/ 2147483647 w 2674"/>
              <a:gd name="T113" fmla="*/ 2147483647 h 2622"/>
              <a:gd name="T114" fmla="*/ 2147483647 w 2674"/>
              <a:gd name="T115" fmla="*/ 2147483647 h 2622"/>
              <a:gd name="T116" fmla="*/ 2147483647 w 2674"/>
              <a:gd name="T117" fmla="*/ 214748364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674" h="2622">
                <a:moveTo>
                  <a:pt x="1337" y="361"/>
                </a:moveTo>
                <a:lnTo>
                  <a:pt x="1337" y="361"/>
                </a:lnTo>
                <a:lnTo>
                  <a:pt x="1297" y="318"/>
                </a:lnTo>
                <a:lnTo>
                  <a:pt x="1258" y="279"/>
                </a:lnTo>
                <a:lnTo>
                  <a:pt x="1219" y="242"/>
                </a:lnTo>
                <a:lnTo>
                  <a:pt x="1180" y="209"/>
                </a:lnTo>
                <a:lnTo>
                  <a:pt x="1141" y="178"/>
                </a:lnTo>
                <a:lnTo>
                  <a:pt x="1103" y="149"/>
                </a:lnTo>
                <a:lnTo>
                  <a:pt x="1064" y="124"/>
                </a:lnTo>
                <a:lnTo>
                  <a:pt x="1026" y="100"/>
                </a:lnTo>
                <a:lnTo>
                  <a:pt x="989" y="79"/>
                </a:lnTo>
                <a:lnTo>
                  <a:pt x="951" y="61"/>
                </a:lnTo>
                <a:lnTo>
                  <a:pt x="913" y="46"/>
                </a:lnTo>
                <a:lnTo>
                  <a:pt x="877" y="32"/>
                </a:lnTo>
                <a:lnTo>
                  <a:pt x="840" y="21"/>
                </a:lnTo>
                <a:lnTo>
                  <a:pt x="805" y="13"/>
                </a:lnTo>
                <a:lnTo>
                  <a:pt x="769" y="6"/>
                </a:lnTo>
                <a:lnTo>
                  <a:pt x="734" y="1"/>
                </a:lnTo>
                <a:lnTo>
                  <a:pt x="699" y="0"/>
                </a:lnTo>
                <a:lnTo>
                  <a:pt x="665" y="0"/>
                </a:lnTo>
                <a:lnTo>
                  <a:pt x="631" y="1"/>
                </a:lnTo>
                <a:lnTo>
                  <a:pt x="598" y="6"/>
                </a:lnTo>
                <a:lnTo>
                  <a:pt x="566" y="11"/>
                </a:lnTo>
                <a:lnTo>
                  <a:pt x="534" y="19"/>
                </a:lnTo>
                <a:lnTo>
                  <a:pt x="503" y="29"/>
                </a:lnTo>
                <a:lnTo>
                  <a:pt x="473" y="40"/>
                </a:lnTo>
                <a:lnTo>
                  <a:pt x="444" y="53"/>
                </a:lnTo>
                <a:lnTo>
                  <a:pt x="414" y="67"/>
                </a:lnTo>
                <a:lnTo>
                  <a:pt x="385" y="83"/>
                </a:lnTo>
                <a:lnTo>
                  <a:pt x="359" y="101"/>
                </a:lnTo>
                <a:lnTo>
                  <a:pt x="332" y="120"/>
                </a:lnTo>
                <a:lnTo>
                  <a:pt x="306" y="140"/>
                </a:lnTo>
                <a:lnTo>
                  <a:pt x="281" y="163"/>
                </a:lnTo>
                <a:lnTo>
                  <a:pt x="257" y="186"/>
                </a:lnTo>
                <a:lnTo>
                  <a:pt x="234" y="210"/>
                </a:lnTo>
                <a:lnTo>
                  <a:pt x="211" y="236"/>
                </a:lnTo>
                <a:lnTo>
                  <a:pt x="190" y="263"/>
                </a:lnTo>
                <a:lnTo>
                  <a:pt x="170" y="291"/>
                </a:lnTo>
                <a:lnTo>
                  <a:pt x="150" y="320"/>
                </a:lnTo>
                <a:lnTo>
                  <a:pt x="132" y="350"/>
                </a:lnTo>
                <a:lnTo>
                  <a:pt x="115" y="381"/>
                </a:lnTo>
                <a:lnTo>
                  <a:pt x="99" y="413"/>
                </a:lnTo>
                <a:lnTo>
                  <a:pt x="83" y="445"/>
                </a:lnTo>
                <a:lnTo>
                  <a:pt x="70" y="478"/>
                </a:lnTo>
                <a:lnTo>
                  <a:pt x="57" y="513"/>
                </a:lnTo>
                <a:lnTo>
                  <a:pt x="46" y="546"/>
                </a:lnTo>
                <a:lnTo>
                  <a:pt x="36" y="583"/>
                </a:lnTo>
                <a:lnTo>
                  <a:pt x="26" y="619"/>
                </a:lnTo>
                <a:lnTo>
                  <a:pt x="19" y="655"/>
                </a:lnTo>
                <a:lnTo>
                  <a:pt x="13" y="691"/>
                </a:lnTo>
                <a:lnTo>
                  <a:pt x="7" y="728"/>
                </a:lnTo>
                <a:lnTo>
                  <a:pt x="4" y="766"/>
                </a:lnTo>
                <a:lnTo>
                  <a:pt x="1" y="804"/>
                </a:lnTo>
                <a:lnTo>
                  <a:pt x="0" y="842"/>
                </a:lnTo>
                <a:lnTo>
                  <a:pt x="1" y="880"/>
                </a:lnTo>
                <a:lnTo>
                  <a:pt x="3" y="919"/>
                </a:lnTo>
                <a:lnTo>
                  <a:pt x="6" y="956"/>
                </a:lnTo>
                <a:lnTo>
                  <a:pt x="11" y="995"/>
                </a:lnTo>
                <a:lnTo>
                  <a:pt x="18" y="1034"/>
                </a:lnTo>
                <a:lnTo>
                  <a:pt x="25" y="1072"/>
                </a:lnTo>
                <a:lnTo>
                  <a:pt x="35" y="1109"/>
                </a:lnTo>
                <a:lnTo>
                  <a:pt x="46" y="1148"/>
                </a:lnTo>
                <a:lnTo>
                  <a:pt x="58" y="1186"/>
                </a:lnTo>
                <a:lnTo>
                  <a:pt x="74" y="1223"/>
                </a:lnTo>
                <a:lnTo>
                  <a:pt x="90" y="1260"/>
                </a:lnTo>
                <a:lnTo>
                  <a:pt x="107" y="1297"/>
                </a:lnTo>
                <a:lnTo>
                  <a:pt x="139" y="1354"/>
                </a:lnTo>
                <a:lnTo>
                  <a:pt x="172" y="1411"/>
                </a:lnTo>
                <a:lnTo>
                  <a:pt x="209" y="1468"/>
                </a:lnTo>
                <a:lnTo>
                  <a:pt x="247" y="1525"/>
                </a:lnTo>
                <a:lnTo>
                  <a:pt x="288" y="1582"/>
                </a:lnTo>
                <a:lnTo>
                  <a:pt x="331" y="1639"/>
                </a:lnTo>
                <a:lnTo>
                  <a:pt x="374" y="1696"/>
                </a:lnTo>
                <a:lnTo>
                  <a:pt x="420" y="1752"/>
                </a:lnTo>
                <a:lnTo>
                  <a:pt x="467" y="1806"/>
                </a:lnTo>
                <a:lnTo>
                  <a:pt x="514" y="1860"/>
                </a:lnTo>
                <a:lnTo>
                  <a:pt x="563" y="1914"/>
                </a:lnTo>
                <a:lnTo>
                  <a:pt x="612" y="1966"/>
                </a:lnTo>
                <a:lnTo>
                  <a:pt x="662" y="2017"/>
                </a:lnTo>
                <a:lnTo>
                  <a:pt x="710" y="2067"/>
                </a:lnTo>
                <a:lnTo>
                  <a:pt x="808" y="2163"/>
                </a:lnTo>
                <a:lnTo>
                  <a:pt x="902" y="2252"/>
                </a:lnTo>
                <a:lnTo>
                  <a:pt x="993" y="2334"/>
                </a:lnTo>
                <a:lnTo>
                  <a:pt x="1077" y="2408"/>
                </a:lnTo>
                <a:lnTo>
                  <a:pt x="1153" y="2473"/>
                </a:lnTo>
                <a:lnTo>
                  <a:pt x="1218" y="2527"/>
                </a:lnTo>
                <a:lnTo>
                  <a:pt x="1272" y="2571"/>
                </a:lnTo>
                <a:lnTo>
                  <a:pt x="1336" y="2622"/>
                </a:lnTo>
                <a:lnTo>
                  <a:pt x="1337" y="2622"/>
                </a:lnTo>
                <a:lnTo>
                  <a:pt x="1401" y="2571"/>
                </a:lnTo>
                <a:lnTo>
                  <a:pt x="1456" y="2527"/>
                </a:lnTo>
                <a:lnTo>
                  <a:pt x="1521" y="2473"/>
                </a:lnTo>
                <a:lnTo>
                  <a:pt x="1597" y="2408"/>
                </a:lnTo>
                <a:lnTo>
                  <a:pt x="1681" y="2334"/>
                </a:lnTo>
                <a:lnTo>
                  <a:pt x="1771" y="2252"/>
                </a:lnTo>
                <a:lnTo>
                  <a:pt x="1866" y="2163"/>
                </a:lnTo>
                <a:lnTo>
                  <a:pt x="1963" y="2067"/>
                </a:lnTo>
                <a:lnTo>
                  <a:pt x="2013" y="2017"/>
                </a:lnTo>
                <a:lnTo>
                  <a:pt x="2062" y="1966"/>
                </a:lnTo>
                <a:lnTo>
                  <a:pt x="2110" y="1914"/>
                </a:lnTo>
                <a:lnTo>
                  <a:pt x="2159" y="1860"/>
                </a:lnTo>
                <a:lnTo>
                  <a:pt x="2206" y="1806"/>
                </a:lnTo>
                <a:lnTo>
                  <a:pt x="2254" y="1752"/>
                </a:lnTo>
                <a:lnTo>
                  <a:pt x="2300" y="1696"/>
                </a:lnTo>
                <a:lnTo>
                  <a:pt x="2344" y="1639"/>
                </a:lnTo>
                <a:lnTo>
                  <a:pt x="2386" y="1582"/>
                </a:lnTo>
                <a:lnTo>
                  <a:pt x="2427" y="1525"/>
                </a:lnTo>
                <a:lnTo>
                  <a:pt x="2465" y="1468"/>
                </a:lnTo>
                <a:lnTo>
                  <a:pt x="2501" y="1411"/>
                </a:lnTo>
                <a:lnTo>
                  <a:pt x="2536" y="1354"/>
                </a:lnTo>
                <a:lnTo>
                  <a:pt x="2566" y="1297"/>
                </a:lnTo>
                <a:lnTo>
                  <a:pt x="2585" y="1260"/>
                </a:lnTo>
                <a:lnTo>
                  <a:pt x="2600" y="1223"/>
                </a:lnTo>
                <a:lnTo>
                  <a:pt x="2615" y="1186"/>
                </a:lnTo>
                <a:lnTo>
                  <a:pt x="2628" y="1148"/>
                </a:lnTo>
                <a:lnTo>
                  <a:pt x="2639" y="1109"/>
                </a:lnTo>
                <a:lnTo>
                  <a:pt x="2649" y="1072"/>
                </a:lnTo>
                <a:lnTo>
                  <a:pt x="2657" y="1034"/>
                </a:lnTo>
                <a:lnTo>
                  <a:pt x="2662" y="995"/>
                </a:lnTo>
                <a:lnTo>
                  <a:pt x="2668" y="956"/>
                </a:lnTo>
                <a:lnTo>
                  <a:pt x="2671" y="919"/>
                </a:lnTo>
                <a:lnTo>
                  <a:pt x="2674" y="880"/>
                </a:lnTo>
                <a:lnTo>
                  <a:pt x="2674" y="842"/>
                </a:lnTo>
                <a:lnTo>
                  <a:pt x="2672" y="804"/>
                </a:lnTo>
                <a:lnTo>
                  <a:pt x="2671" y="766"/>
                </a:lnTo>
                <a:lnTo>
                  <a:pt x="2667" y="728"/>
                </a:lnTo>
                <a:lnTo>
                  <a:pt x="2661" y="691"/>
                </a:lnTo>
                <a:lnTo>
                  <a:pt x="2655" y="655"/>
                </a:lnTo>
                <a:lnTo>
                  <a:pt x="2647" y="619"/>
                </a:lnTo>
                <a:lnTo>
                  <a:pt x="2639" y="583"/>
                </a:lnTo>
                <a:lnTo>
                  <a:pt x="2628" y="546"/>
                </a:lnTo>
                <a:lnTo>
                  <a:pt x="2617" y="513"/>
                </a:lnTo>
                <a:lnTo>
                  <a:pt x="2604" y="478"/>
                </a:lnTo>
                <a:lnTo>
                  <a:pt x="2590" y="445"/>
                </a:lnTo>
                <a:lnTo>
                  <a:pt x="2575" y="413"/>
                </a:lnTo>
                <a:lnTo>
                  <a:pt x="2560" y="381"/>
                </a:lnTo>
                <a:lnTo>
                  <a:pt x="2541" y="350"/>
                </a:lnTo>
                <a:lnTo>
                  <a:pt x="2523" y="320"/>
                </a:lnTo>
                <a:lnTo>
                  <a:pt x="2504" y="291"/>
                </a:lnTo>
                <a:lnTo>
                  <a:pt x="2484" y="263"/>
                </a:lnTo>
                <a:lnTo>
                  <a:pt x="2462" y="236"/>
                </a:lnTo>
                <a:lnTo>
                  <a:pt x="2440" y="210"/>
                </a:lnTo>
                <a:lnTo>
                  <a:pt x="2418" y="186"/>
                </a:lnTo>
                <a:lnTo>
                  <a:pt x="2393" y="163"/>
                </a:lnTo>
                <a:lnTo>
                  <a:pt x="2368" y="140"/>
                </a:lnTo>
                <a:lnTo>
                  <a:pt x="2343" y="120"/>
                </a:lnTo>
                <a:lnTo>
                  <a:pt x="2316" y="101"/>
                </a:lnTo>
                <a:lnTo>
                  <a:pt x="2288" y="83"/>
                </a:lnTo>
                <a:lnTo>
                  <a:pt x="2261" y="67"/>
                </a:lnTo>
                <a:lnTo>
                  <a:pt x="2231" y="53"/>
                </a:lnTo>
                <a:lnTo>
                  <a:pt x="2201" y="40"/>
                </a:lnTo>
                <a:lnTo>
                  <a:pt x="2170" y="29"/>
                </a:lnTo>
                <a:lnTo>
                  <a:pt x="2140" y="19"/>
                </a:lnTo>
                <a:lnTo>
                  <a:pt x="2108" y="11"/>
                </a:lnTo>
                <a:lnTo>
                  <a:pt x="2076" y="6"/>
                </a:lnTo>
                <a:lnTo>
                  <a:pt x="2042" y="1"/>
                </a:lnTo>
                <a:lnTo>
                  <a:pt x="2009" y="0"/>
                </a:lnTo>
                <a:lnTo>
                  <a:pt x="1976" y="0"/>
                </a:lnTo>
                <a:lnTo>
                  <a:pt x="1941" y="1"/>
                </a:lnTo>
                <a:lnTo>
                  <a:pt x="1905" y="6"/>
                </a:lnTo>
                <a:lnTo>
                  <a:pt x="1870" y="13"/>
                </a:lnTo>
                <a:lnTo>
                  <a:pt x="1834" y="21"/>
                </a:lnTo>
                <a:lnTo>
                  <a:pt x="1798" y="32"/>
                </a:lnTo>
                <a:lnTo>
                  <a:pt x="1760" y="46"/>
                </a:lnTo>
                <a:lnTo>
                  <a:pt x="1723" y="61"/>
                </a:lnTo>
                <a:lnTo>
                  <a:pt x="1685" y="79"/>
                </a:lnTo>
                <a:lnTo>
                  <a:pt x="1648" y="100"/>
                </a:lnTo>
                <a:lnTo>
                  <a:pt x="1610" y="124"/>
                </a:lnTo>
                <a:lnTo>
                  <a:pt x="1571" y="149"/>
                </a:lnTo>
                <a:lnTo>
                  <a:pt x="1532" y="178"/>
                </a:lnTo>
                <a:lnTo>
                  <a:pt x="1495" y="209"/>
                </a:lnTo>
                <a:lnTo>
                  <a:pt x="1454" y="242"/>
                </a:lnTo>
                <a:lnTo>
                  <a:pt x="1415" y="279"/>
                </a:lnTo>
                <a:lnTo>
                  <a:pt x="1376" y="318"/>
                </a:lnTo>
                <a:lnTo>
                  <a:pt x="1337" y="361"/>
                </a:lnTo>
                <a:close/>
                <a:moveTo>
                  <a:pt x="2311" y="1349"/>
                </a:moveTo>
                <a:lnTo>
                  <a:pt x="2311" y="1349"/>
                </a:lnTo>
                <a:lnTo>
                  <a:pt x="2297" y="1349"/>
                </a:lnTo>
                <a:lnTo>
                  <a:pt x="2284" y="1347"/>
                </a:lnTo>
                <a:lnTo>
                  <a:pt x="2272" y="1344"/>
                </a:lnTo>
                <a:lnTo>
                  <a:pt x="2259" y="1342"/>
                </a:lnTo>
                <a:lnTo>
                  <a:pt x="2247" y="1337"/>
                </a:lnTo>
                <a:lnTo>
                  <a:pt x="2236" y="1332"/>
                </a:lnTo>
                <a:lnTo>
                  <a:pt x="2224" y="1326"/>
                </a:lnTo>
                <a:lnTo>
                  <a:pt x="2213" y="1319"/>
                </a:lnTo>
                <a:lnTo>
                  <a:pt x="2204" y="1312"/>
                </a:lnTo>
                <a:lnTo>
                  <a:pt x="2192" y="1304"/>
                </a:lnTo>
                <a:lnTo>
                  <a:pt x="2184" y="1296"/>
                </a:lnTo>
                <a:lnTo>
                  <a:pt x="2176" y="1286"/>
                </a:lnTo>
                <a:lnTo>
                  <a:pt x="2167" y="1276"/>
                </a:lnTo>
                <a:lnTo>
                  <a:pt x="2159" y="1265"/>
                </a:lnTo>
                <a:lnTo>
                  <a:pt x="2152" y="1254"/>
                </a:lnTo>
                <a:lnTo>
                  <a:pt x="2147" y="1243"/>
                </a:lnTo>
                <a:lnTo>
                  <a:pt x="1521" y="1243"/>
                </a:lnTo>
                <a:lnTo>
                  <a:pt x="1510" y="1241"/>
                </a:lnTo>
                <a:lnTo>
                  <a:pt x="1500" y="1239"/>
                </a:lnTo>
                <a:lnTo>
                  <a:pt x="1492" y="1235"/>
                </a:lnTo>
                <a:lnTo>
                  <a:pt x="1483" y="1229"/>
                </a:lnTo>
                <a:lnTo>
                  <a:pt x="1476" y="1222"/>
                </a:lnTo>
                <a:lnTo>
                  <a:pt x="1470" y="1215"/>
                </a:lnTo>
                <a:lnTo>
                  <a:pt x="1464" y="1205"/>
                </a:lnTo>
                <a:lnTo>
                  <a:pt x="1461" y="1196"/>
                </a:lnTo>
                <a:lnTo>
                  <a:pt x="1404" y="983"/>
                </a:lnTo>
                <a:lnTo>
                  <a:pt x="1221" y="1951"/>
                </a:lnTo>
                <a:lnTo>
                  <a:pt x="1218" y="1962"/>
                </a:lnTo>
                <a:lnTo>
                  <a:pt x="1214" y="1973"/>
                </a:lnTo>
                <a:lnTo>
                  <a:pt x="1207" y="1981"/>
                </a:lnTo>
                <a:lnTo>
                  <a:pt x="1200" y="1989"/>
                </a:lnTo>
                <a:lnTo>
                  <a:pt x="1190" y="1995"/>
                </a:lnTo>
                <a:lnTo>
                  <a:pt x="1180" y="1999"/>
                </a:lnTo>
                <a:lnTo>
                  <a:pt x="1171" y="2002"/>
                </a:lnTo>
                <a:lnTo>
                  <a:pt x="1160" y="2003"/>
                </a:lnTo>
                <a:lnTo>
                  <a:pt x="1148" y="2002"/>
                </a:lnTo>
                <a:lnTo>
                  <a:pt x="1139" y="1999"/>
                </a:lnTo>
                <a:lnTo>
                  <a:pt x="1129" y="1994"/>
                </a:lnTo>
                <a:lnTo>
                  <a:pt x="1121" y="1988"/>
                </a:lnTo>
                <a:lnTo>
                  <a:pt x="1114" y="1980"/>
                </a:lnTo>
                <a:lnTo>
                  <a:pt x="1107" y="1970"/>
                </a:lnTo>
                <a:lnTo>
                  <a:pt x="1103" y="1960"/>
                </a:lnTo>
                <a:lnTo>
                  <a:pt x="1100" y="1949"/>
                </a:lnTo>
                <a:lnTo>
                  <a:pt x="905" y="726"/>
                </a:lnTo>
                <a:lnTo>
                  <a:pt x="815" y="1158"/>
                </a:lnTo>
                <a:lnTo>
                  <a:pt x="812" y="1169"/>
                </a:lnTo>
                <a:lnTo>
                  <a:pt x="808" y="1179"/>
                </a:lnTo>
                <a:lnTo>
                  <a:pt x="801" y="1187"/>
                </a:lnTo>
                <a:lnTo>
                  <a:pt x="794" y="1196"/>
                </a:lnTo>
                <a:lnTo>
                  <a:pt x="786" y="1201"/>
                </a:lnTo>
                <a:lnTo>
                  <a:pt x="776" y="1205"/>
                </a:lnTo>
                <a:lnTo>
                  <a:pt x="766" y="1208"/>
                </a:lnTo>
                <a:lnTo>
                  <a:pt x="755" y="1210"/>
                </a:lnTo>
                <a:lnTo>
                  <a:pt x="349" y="1210"/>
                </a:lnTo>
                <a:lnTo>
                  <a:pt x="336" y="1208"/>
                </a:lnTo>
                <a:lnTo>
                  <a:pt x="324" y="1204"/>
                </a:lnTo>
                <a:lnTo>
                  <a:pt x="314" y="1198"/>
                </a:lnTo>
                <a:lnTo>
                  <a:pt x="304" y="1190"/>
                </a:lnTo>
                <a:lnTo>
                  <a:pt x="298" y="1180"/>
                </a:lnTo>
                <a:lnTo>
                  <a:pt x="292" y="1169"/>
                </a:lnTo>
                <a:lnTo>
                  <a:pt x="288" y="1157"/>
                </a:lnTo>
                <a:lnTo>
                  <a:pt x="286" y="1144"/>
                </a:lnTo>
                <a:lnTo>
                  <a:pt x="288" y="1130"/>
                </a:lnTo>
                <a:lnTo>
                  <a:pt x="292" y="1118"/>
                </a:lnTo>
                <a:lnTo>
                  <a:pt x="298" y="1107"/>
                </a:lnTo>
                <a:lnTo>
                  <a:pt x="304" y="1097"/>
                </a:lnTo>
                <a:lnTo>
                  <a:pt x="314" y="1090"/>
                </a:lnTo>
                <a:lnTo>
                  <a:pt x="324" y="1083"/>
                </a:lnTo>
                <a:lnTo>
                  <a:pt x="336" y="1080"/>
                </a:lnTo>
                <a:lnTo>
                  <a:pt x="349" y="1079"/>
                </a:lnTo>
                <a:lnTo>
                  <a:pt x="705" y="1079"/>
                </a:lnTo>
                <a:lnTo>
                  <a:pt x="852" y="368"/>
                </a:lnTo>
                <a:lnTo>
                  <a:pt x="855" y="357"/>
                </a:lnTo>
                <a:lnTo>
                  <a:pt x="861" y="348"/>
                </a:lnTo>
                <a:lnTo>
                  <a:pt x="868" y="338"/>
                </a:lnTo>
                <a:lnTo>
                  <a:pt x="874" y="331"/>
                </a:lnTo>
                <a:lnTo>
                  <a:pt x="883" y="324"/>
                </a:lnTo>
                <a:lnTo>
                  <a:pt x="893" y="320"/>
                </a:lnTo>
                <a:lnTo>
                  <a:pt x="904" y="317"/>
                </a:lnTo>
                <a:lnTo>
                  <a:pt x="913" y="317"/>
                </a:lnTo>
                <a:lnTo>
                  <a:pt x="925" y="318"/>
                </a:lnTo>
                <a:lnTo>
                  <a:pt x="936" y="321"/>
                </a:lnTo>
                <a:lnTo>
                  <a:pt x="944" y="327"/>
                </a:lnTo>
                <a:lnTo>
                  <a:pt x="952" y="332"/>
                </a:lnTo>
                <a:lnTo>
                  <a:pt x="961" y="341"/>
                </a:lnTo>
                <a:lnTo>
                  <a:pt x="966" y="350"/>
                </a:lnTo>
                <a:lnTo>
                  <a:pt x="970" y="360"/>
                </a:lnTo>
                <a:lnTo>
                  <a:pt x="973" y="371"/>
                </a:lnTo>
                <a:lnTo>
                  <a:pt x="1166" y="1578"/>
                </a:lnTo>
                <a:lnTo>
                  <a:pt x="1333" y="691"/>
                </a:lnTo>
                <a:lnTo>
                  <a:pt x="1336" y="681"/>
                </a:lnTo>
                <a:lnTo>
                  <a:pt x="1340" y="671"/>
                </a:lnTo>
                <a:lnTo>
                  <a:pt x="1346" y="662"/>
                </a:lnTo>
                <a:lnTo>
                  <a:pt x="1353" y="655"/>
                </a:lnTo>
                <a:lnTo>
                  <a:pt x="1361" y="648"/>
                </a:lnTo>
                <a:lnTo>
                  <a:pt x="1371" y="644"/>
                </a:lnTo>
                <a:lnTo>
                  <a:pt x="1381" y="641"/>
                </a:lnTo>
                <a:lnTo>
                  <a:pt x="1390" y="640"/>
                </a:lnTo>
                <a:lnTo>
                  <a:pt x="1401" y="640"/>
                </a:lnTo>
                <a:lnTo>
                  <a:pt x="1411" y="642"/>
                </a:lnTo>
                <a:lnTo>
                  <a:pt x="1421" y="646"/>
                </a:lnTo>
                <a:lnTo>
                  <a:pt x="1429" y="652"/>
                </a:lnTo>
                <a:lnTo>
                  <a:pt x="1438" y="659"/>
                </a:lnTo>
                <a:lnTo>
                  <a:pt x="1443" y="667"/>
                </a:lnTo>
                <a:lnTo>
                  <a:pt x="1449" y="676"/>
                </a:lnTo>
                <a:lnTo>
                  <a:pt x="1453" y="687"/>
                </a:lnTo>
                <a:lnTo>
                  <a:pt x="1567" y="1112"/>
                </a:lnTo>
                <a:lnTo>
                  <a:pt x="2129" y="1112"/>
                </a:lnTo>
                <a:lnTo>
                  <a:pt x="2133" y="1096"/>
                </a:lnTo>
                <a:lnTo>
                  <a:pt x="2138" y="1080"/>
                </a:lnTo>
                <a:lnTo>
                  <a:pt x="2144" y="1065"/>
                </a:lnTo>
                <a:lnTo>
                  <a:pt x="2152" y="1050"/>
                </a:lnTo>
                <a:lnTo>
                  <a:pt x="2161" y="1037"/>
                </a:lnTo>
                <a:lnTo>
                  <a:pt x="2170" y="1023"/>
                </a:lnTo>
                <a:lnTo>
                  <a:pt x="2181" y="1012"/>
                </a:lnTo>
                <a:lnTo>
                  <a:pt x="2192" y="1001"/>
                </a:lnTo>
                <a:lnTo>
                  <a:pt x="2205" y="991"/>
                </a:lnTo>
                <a:lnTo>
                  <a:pt x="2218" y="982"/>
                </a:lnTo>
                <a:lnTo>
                  <a:pt x="2231" y="975"/>
                </a:lnTo>
                <a:lnTo>
                  <a:pt x="2247" y="968"/>
                </a:lnTo>
                <a:lnTo>
                  <a:pt x="2262" y="963"/>
                </a:lnTo>
                <a:lnTo>
                  <a:pt x="2277" y="959"/>
                </a:lnTo>
                <a:lnTo>
                  <a:pt x="2294" y="956"/>
                </a:lnTo>
                <a:lnTo>
                  <a:pt x="2311" y="956"/>
                </a:lnTo>
                <a:lnTo>
                  <a:pt x="2329" y="956"/>
                </a:lnTo>
                <a:lnTo>
                  <a:pt x="2348" y="961"/>
                </a:lnTo>
                <a:lnTo>
                  <a:pt x="2365" y="965"/>
                </a:lnTo>
                <a:lnTo>
                  <a:pt x="2383" y="972"/>
                </a:lnTo>
                <a:lnTo>
                  <a:pt x="2398" y="980"/>
                </a:lnTo>
                <a:lnTo>
                  <a:pt x="2414" y="990"/>
                </a:lnTo>
                <a:lnTo>
                  <a:pt x="2429" y="1001"/>
                </a:lnTo>
                <a:lnTo>
                  <a:pt x="2441" y="1013"/>
                </a:lnTo>
                <a:lnTo>
                  <a:pt x="2454" y="1027"/>
                </a:lnTo>
                <a:lnTo>
                  <a:pt x="2465" y="1043"/>
                </a:lnTo>
                <a:lnTo>
                  <a:pt x="2473" y="1059"/>
                </a:lnTo>
                <a:lnTo>
                  <a:pt x="2482" y="1076"/>
                </a:lnTo>
                <a:lnTo>
                  <a:pt x="2487" y="1094"/>
                </a:lnTo>
                <a:lnTo>
                  <a:pt x="2493" y="1114"/>
                </a:lnTo>
                <a:lnTo>
                  <a:pt x="2496" y="1133"/>
                </a:lnTo>
                <a:lnTo>
                  <a:pt x="2496" y="1153"/>
                </a:lnTo>
                <a:lnTo>
                  <a:pt x="2496" y="1173"/>
                </a:lnTo>
                <a:lnTo>
                  <a:pt x="2493" y="1193"/>
                </a:lnTo>
                <a:lnTo>
                  <a:pt x="2487" y="1211"/>
                </a:lnTo>
                <a:lnTo>
                  <a:pt x="2482" y="1229"/>
                </a:lnTo>
                <a:lnTo>
                  <a:pt x="2473" y="1246"/>
                </a:lnTo>
                <a:lnTo>
                  <a:pt x="2464" y="1262"/>
                </a:lnTo>
                <a:lnTo>
                  <a:pt x="2454" y="1278"/>
                </a:lnTo>
                <a:lnTo>
                  <a:pt x="2441" y="1292"/>
                </a:lnTo>
                <a:lnTo>
                  <a:pt x="2429" y="1304"/>
                </a:lnTo>
                <a:lnTo>
                  <a:pt x="2414" y="1315"/>
                </a:lnTo>
                <a:lnTo>
                  <a:pt x="2398" y="1325"/>
                </a:lnTo>
                <a:lnTo>
                  <a:pt x="2383" y="1333"/>
                </a:lnTo>
                <a:lnTo>
                  <a:pt x="2365" y="1340"/>
                </a:lnTo>
                <a:lnTo>
                  <a:pt x="2348" y="1344"/>
                </a:lnTo>
                <a:lnTo>
                  <a:pt x="2329" y="1349"/>
                </a:lnTo>
                <a:lnTo>
                  <a:pt x="2311" y="1349"/>
                </a:lnTo>
                <a:close/>
              </a:path>
            </a:pathLst>
          </a:custGeom>
          <a:solidFill>
            <a:srgbClr val="3CB1EC"/>
          </a:solidFill>
          <a:ln>
            <a:noFill/>
          </a:ln>
        </p:spPr>
        <p:txBody>
          <a:bodyPr/>
          <a:lstStyle/>
          <a:p>
            <a:pPr defTabSz="685800"/>
            <a:endParaRPr lang="zh-CN" altLang="en-US" sz="1350">
              <a:solidFill>
                <a:prstClr val="black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 userDrawn="1"/>
        </p:nvSpPr>
        <p:spPr>
          <a:xfrm>
            <a:off x="0" y="6324600"/>
            <a:ext cx="12192000" cy="53457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49" y="5393267"/>
            <a:ext cx="3243102" cy="2294466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3E693-59B5-40BA-8F31-B80878202BB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A2E8-89B6-44E7-B22B-439693C1E7C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2417A1-4A40-4101-A0E8-AD51BC590CDF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A9DA6-4B9E-4D3E-9345-F7B7EB0C72E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89A65-B8F6-4450-A4B8-2C4B07EAEBB4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EE106-3348-4E17-B8DC-E5707C09155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80.xml"/><Relationship Id="rId3" Type="http://schemas.openxmlformats.org/officeDocument/2006/relationships/tags" Target="../tags/tag75.xml"/><Relationship Id="rId7" Type="http://schemas.openxmlformats.org/officeDocument/2006/relationships/tags" Target="../tags/tag79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11" Type="http://schemas.openxmlformats.org/officeDocument/2006/relationships/image" Target="../media/image17.png"/><Relationship Id="rId5" Type="http://schemas.openxmlformats.org/officeDocument/2006/relationships/tags" Target="../tags/tag77.xml"/><Relationship Id="rId10" Type="http://schemas.openxmlformats.org/officeDocument/2006/relationships/image" Target="../media/image16.jpeg"/><Relationship Id="rId4" Type="http://schemas.openxmlformats.org/officeDocument/2006/relationships/tags" Target="../tags/tag76.xml"/><Relationship Id="rId9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4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91.xml"/><Relationship Id="rId13" Type="http://schemas.openxmlformats.org/officeDocument/2006/relationships/tags" Target="../tags/tag96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12" Type="http://schemas.openxmlformats.org/officeDocument/2006/relationships/tags" Target="../tags/tag95.xml"/><Relationship Id="rId2" Type="http://schemas.openxmlformats.org/officeDocument/2006/relationships/tags" Target="../tags/tag85.xml"/><Relationship Id="rId16" Type="http://schemas.openxmlformats.org/officeDocument/2006/relationships/image" Target="../media/image18.png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11" Type="http://schemas.openxmlformats.org/officeDocument/2006/relationships/tags" Target="../tags/tag94.xml"/><Relationship Id="rId5" Type="http://schemas.openxmlformats.org/officeDocument/2006/relationships/tags" Target="../tags/tag88.xml"/><Relationship Id="rId15" Type="http://schemas.openxmlformats.org/officeDocument/2006/relationships/slideLayout" Target="../slideLayouts/slideLayout3.xml"/><Relationship Id="rId10" Type="http://schemas.openxmlformats.org/officeDocument/2006/relationships/tags" Target="../tags/tag93.xml"/><Relationship Id="rId4" Type="http://schemas.openxmlformats.org/officeDocument/2006/relationships/tags" Target="../tags/tag87.xml"/><Relationship Id="rId9" Type="http://schemas.openxmlformats.org/officeDocument/2006/relationships/tags" Target="../tags/tag92.xml"/><Relationship Id="rId14" Type="http://schemas.openxmlformats.org/officeDocument/2006/relationships/tags" Target="../tags/tag9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05.xml"/><Relationship Id="rId13" Type="http://schemas.openxmlformats.org/officeDocument/2006/relationships/slideLayout" Target="../slideLayouts/slideLayout8.xml"/><Relationship Id="rId3" Type="http://schemas.openxmlformats.org/officeDocument/2006/relationships/tags" Target="../tags/tag100.xml"/><Relationship Id="rId7" Type="http://schemas.openxmlformats.org/officeDocument/2006/relationships/tags" Target="../tags/tag104.xml"/><Relationship Id="rId12" Type="http://schemas.openxmlformats.org/officeDocument/2006/relationships/tags" Target="../tags/tag109.xml"/><Relationship Id="rId17" Type="http://schemas.openxmlformats.org/officeDocument/2006/relationships/image" Target="../media/image21.tiff"/><Relationship Id="rId2" Type="http://schemas.openxmlformats.org/officeDocument/2006/relationships/tags" Target="../tags/tag99.xml"/><Relationship Id="rId16" Type="http://schemas.openxmlformats.org/officeDocument/2006/relationships/image" Target="../media/image20.png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11" Type="http://schemas.openxmlformats.org/officeDocument/2006/relationships/tags" Target="../tags/tag108.xml"/><Relationship Id="rId5" Type="http://schemas.openxmlformats.org/officeDocument/2006/relationships/tags" Target="../tags/tag102.xml"/><Relationship Id="rId15" Type="http://schemas.openxmlformats.org/officeDocument/2006/relationships/image" Target="../media/image19.png"/><Relationship Id="rId10" Type="http://schemas.openxmlformats.org/officeDocument/2006/relationships/tags" Target="../tags/tag107.xml"/><Relationship Id="rId4" Type="http://schemas.openxmlformats.org/officeDocument/2006/relationships/tags" Target="../tags/tag101.xml"/><Relationship Id="rId9" Type="http://schemas.openxmlformats.org/officeDocument/2006/relationships/tags" Target="../tags/tag106.xml"/><Relationship Id="rId14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13" Type="http://schemas.openxmlformats.org/officeDocument/2006/relationships/image" Target="../media/image22.png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12" Type="http://schemas.openxmlformats.org/officeDocument/2006/relationships/slideLayout" Target="../slideLayouts/slideLayout4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11" Type="http://schemas.openxmlformats.org/officeDocument/2006/relationships/tags" Target="../tags/tag120.xml"/><Relationship Id="rId5" Type="http://schemas.openxmlformats.org/officeDocument/2006/relationships/tags" Target="../tags/tag114.xml"/><Relationship Id="rId15" Type="http://schemas.openxmlformats.org/officeDocument/2006/relationships/image" Target="../media/image24.png"/><Relationship Id="rId10" Type="http://schemas.openxmlformats.org/officeDocument/2006/relationships/tags" Target="../tags/tag119.xml"/><Relationship Id="rId4" Type="http://schemas.openxmlformats.org/officeDocument/2006/relationships/tags" Target="../tags/tag113.xml"/><Relationship Id="rId9" Type="http://schemas.openxmlformats.org/officeDocument/2006/relationships/tags" Target="../tags/tag118.xml"/><Relationship Id="rId14" Type="http://schemas.openxmlformats.org/officeDocument/2006/relationships/image" Target="../media/image23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28.xml"/><Relationship Id="rId13" Type="http://schemas.openxmlformats.org/officeDocument/2006/relationships/image" Target="../media/image25.png"/><Relationship Id="rId3" Type="http://schemas.openxmlformats.org/officeDocument/2006/relationships/tags" Target="../tags/tag123.xml"/><Relationship Id="rId7" Type="http://schemas.openxmlformats.org/officeDocument/2006/relationships/tags" Target="../tags/tag127.xml"/><Relationship Id="rId12" Type="http://schemas.openxmlformats.org/officeDocument/2006/relationships/slideLayout" Target="../slideLayouts/slideLayout4.xml"/><Relationship Id="rId2" Type="http://schemas.openxmlformats.org/officeDocument/2006/relationships/tags" Target="../tags/tag122.xml"/><Relationship Id="rId1" Type="http://schemas.openxmlformats.org/officeDocument/2006/relationships/tags" Target="../tags/tag121.xml"/><Relationship Id="rId6" Type="http://schemas.openxmlformats.org/officeDocument/2006/relationships/tags" Target="../tags/tag126.xml"/><Relationship Id="rId11" Type="http://schemas.openxmlformats.org/officeDocument/2006/relationships/tags" Target="../tags/tag131.xml"/><Relationship Id="rId5" Type="http://schemas.openxmlformats.org/officeDocument/2006/relationships/tags" Target="../tags/tag125.xml"/><Relationship Id="rId15" Type="http://schemas.openxmlformats.org/officeDocument/2006/relationships/image" Target="../media/image27.png"/><Relationship Id="rId10" Type="http://schemas.openxmlformats.org/officeDocument/2006/relationships/tags" Target="../tags/tag130.xml"/><Relationship Id="rId4" Type="http://schemas.openxmlformats.org/officeDocument/2006/relationships/tags" Target="../tags/tag124.xml"/><Relationship Id="rId9" Type="http://schemas.openxmlformats.org/officeDocument/2006/relationships/tags" Target="../tags/tag129.xml"/><Relationship Id="rId14" Type="http://schemas.openxmlformats.org/officeDocument/2006/relationships/image" Target="../media/image26.tif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39.xml"/><Relationship Id="rId13" Type="http://schemas.openxmlformats.org/officeDocument/2006/relationships/image" Target="../media/image29.png"/><Relationship Id="rId3" Type="http://schemas.openxmlformats.org/officeDocument/2006/relationships/tags" Target="../tags/tag134.xml"/><Relationship Id="rId7" Type="http://schemas.openxmlformats.org/officeDocument/2006/relationships/tags" Target="../tags/tag138.xml"/><Relationship Id="rId12" Type="http://schemas.openxmlformats.org/officeDocument/2006/relationships/image" Target="../media/image28.png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6" Type="http://schemas.openxmlformats.org/officeDocument/2006/relationships/tags" Target="../tags/tag137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136.xml"/><Relationship Id="rId10" Type="http://schemas.openxmlformats.org/officeDocument/2006/relationships/tags" Target="../tags/tag141.xml"/><Relationship Id="rId4" Type="http://schemas.openxmlformats.org/officeDocument/2006/relationships/tags" Target="../tags/tag135.xml"/><Relationship Id="rId9" Type="http://schemas.openxmlformats.org/officeDocument/2006/relationships/tags" Target="../tags/tag140.xml"/><Relationship Id="rId1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49.xml"/><Relationship Id="rId13" Type="http://schemas.openxmlformats.org/officeDocument/2006/relationships/image" Target="../media/image33.png"/><Relationship Id="rId3" Type="http://schemas.openxmlformats.org/officeDocument/2006/relationships/tags" Target="../tags/tag144.xml"/><Relationship Id="rId7" Type="http://schemas.openxmlformats.org/officeDocument/2006/relationships/tags" Target="../tags/tag148.xml"/><Relationship Id="rId12" Type="http://schemas.openxmlformats.org/officeDocument/2006/relationships/image" Target="../media/image32.png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6" Type="http://schemas.openxmlformats.org/officeDocument/2006/relationships/tags" Target="../tags/tag147.xml"/><Relationship Id="rId11" Type="http://schemas.openxmlformats.org/officeDocument/2006/relationships/image" Target="../media/image31.png"/><Relationship Id="rId5" Type="http://schemas.openxmlformats.org/officeDocument/2006/relationships/tags" Target="../tags/tag146.xml"/><Relationship Id="rId10" Type="http://schemas.openxmlformats.org/officeDocument/2006/relationships/slideLayout" Target="../slideLayouts/slideLayout4.xml"/><Relationship Id="rId4" Type="http://schemas.openxmlformats.org/officeDocument/2006/relationships/tags" Target="../tags/tag145.xml"/><Relationship Id="rId9" Type="http://schemas.openxmlformats.org/officeDocument/2006/relationships/tags" Target="../tags/tag15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tags" Target="../tags/tag153.xml"/><Relationship Id="rId7" Type="http://schemas.openxmlformats.org/officeDocument/2006/relationships/slideLayout" Target="../slideLayouts/slideLayout4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10" Type="http://schemas.openxmlformats.org/officeDocument/2006/relationships/image" Target="../media/image36.png"/><Relationship Id="rId4" Type="http://schemas.openxmlformats.org/officeDocument/2006/relationships/tags" Target="../tags/tag154.xml"/><Relationship Id="rId9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" Type="http://schemas.openxmlformats.org/officeDocument/2006/relationships/tags" Target="../tags/tag157.xml"/><Relationship Id="rId4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167.xml"/><Relationship Id="rId13" Type="http://schemas.openxmlformats.org/officeDocument/2006/relationships/image" Target="../media/image37.png"/><Relationship Id="rId3" Type="http://schemas.openxmlformats.org/officeDocument/2006/relationships/tags" Target="../tags/tag162.xml"/><Relationship Id="rId7" Type="http://schemas.openxmlformats.org/officeDocument/2006/relationships/tags" Target="../tags/tag166.xml"/><Relationship Id="rId12" Type="http://schemas.openxmlformats.org/officeDocument/2006/relationships/image" Target="../media/image11.png"/><Relationship Id="rId2" Type="http://schemas.openxmlformats.org/officeDocument/2006/relationships/tags" Target="../tags/tag161.xml"/><Relationship Id="rId16" Type="http://schemas.openxmlformats.org/officeDocument/2006/relationships/image" Target="../media/image40.tiff"/><Relationship Id="rId1" Type="http://schemas.openxmlformats.org/officeDocument/2006/relationships/tags" Target="../tags/tag160.xml"/><Relationship Id="rId6" Type="http://schemas.openxmlformats.org/officeDocument/2006/relationships/tags" Target="../tags/tag165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164.xml"/><Relationship Id="rId15" Type="http://schemas.openxmlformats.org/officeDocument/2006/relationships/image" Target="../media/image39.png"/><Relationship Id="rId10" Type="http://schemas.openxmlformats.org/officeDocument/2006/relationships/tags" Target="../tags/tag169.xml"/><Relationship Id="rId4" Type="http://schemas.openxmlformats.org/officeDocument/2006/relationships/tags" Target="../tags/tag163.xml"/><Relationship Id="rId9" Type="http://schemas.openxmlformats.org/officeDocument/2006/relationships/tags" Target="../tags/tag168.xml"/><Relationship Id="rId1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72.xml"/><Relationship Id="rId2" Type="http://schemas.openxmlformats.org/officeDocument/2006/relationships/tags" Target="../tags/tag171.xml"/><Relationship Id="rId1" Type="http://schemas.openxmlformats.org/officeDocument/2006/relationships/tags" Target="../tags/tag170.xml"/><Relationship Id="rId4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175.xml"/><Relationship Id="rId7" Type="http://schemas.openxmlformats.org/officeDocument/2006/relationships/image" Target="../media/image41.jpeg"/><Relationship Id="rId2" Type="http://schemas.openxmlformats.org/officeDocument/2006/relationships/tags" Target="../tags/tag174.xml"/><Relationship Id="rId1" Type="http://schemas.openxmlformats.org/officeDocument/2006/relationships/tags" Target="../tags/tag173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177.xml"/><Relationship Id="rId4" Type="http://schemas.openxmlformats.org/officeDocument/2006/relationships/tags" Target="../tags/tag17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180.xml"/><Relationship Id="rId2" Type="http://schemas.openxmlformats.org/officeDocument/2006/relationships/tags" Target="../tags/tag179.xml"/><Relationship Id="rId1" Type="http://schemas.openxmlformats.org/officeDocument/2006/relationships/tags" Target="../tags/tag178.xml"/><Relationship Id="rId4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188.xml"/><Relationship Id="rId13" Type="http://schemas.openxmlformats.org/officeDocument/2006/relationships/tags" Target="../tags/tag193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12" Type="http://schemas.openxmlformats.org/officeDocument/2006/relationships/tags" Target="../tags/tag192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11" Type="http://schemas.openxmlformats.org/officeDocument/2006/relationships/tags" Target="../tags/tag191.xml"/><Relationship Id="rId5" Type="http://schemas.openxmlformats.org/officeDocument/2006/relationships/tags" Target="../tags/tag185.xml"/><Relationship Id="rId15" Type="http://schemas.openxmlformats.org/officeDocument/2006/relationships/slideLayout" Target="../slideLayouts/slideLayout4.xml"/><Relationship Id="rId10" Type="http://schemas.openxmlformats.org/officeDocument/2006/relationships/tags" Target="../tags/tag190.xml"/><Relationship Id="rId4" Type="http://schemas.openxmlformats.org/officeDocument/2006/relationships/tags" Target="../tags/tag184.xml"/><Relationship Id="rId9" Type="http://schemas.openxmlformats.org/officeDocument/2006/relationships/tags" Target="../tags/tag189.xml"/><Relationship Id="rId14" Type="http://schemas.openxmlformats.org/officeDocument/2006/relationships/tags" Target="../tags/tag19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20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11" Type="http://schemas.openxmlformats.org/officeDocument/2006/relationships/image" Target="../media/image43.png"/><Relationship Id="rId5" Type="http://schemas.openxmlformats.org/officeDocument/2006/relationships/tags" Target="../tags/tag199.xml"/><Relationship Id="rId10" Type="http://schemas.openxmlformats.org/officeDocument/2006/relationships/image" Target="../media/image42.jpeg"/><Relationship Id="rId4" Type="http://schemas.openxmlformats.org/officeDocument/2006/relationships/tags" Target="../tags/tag198.xml"/><Relationship Id="rId9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205.xml"/><Relationship Id="rId7" Type="http://schemas.openxmlformats.org/officeDocument/2006/relationships/tags" Target="../tags/tag209.xml"/><Relationship Id="rId2" Type="http://schemas.openxmlformats.org/officeDocument/2006/relationships/tags" Target="../tags/tag204.xml"/><Relationship Id="rId1" Type="http://schemas.openxmlformats.org/officeDocument/2006/relationships/tags" Target="../tags/tag203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10" Type="http://schemas.openxmlformats.org/officeDocument/2006/relationships/image" Target="../media/image45.png"/><Relationship Id="rId4" Type="http://schemas.openxmlformats.org/officeDocument/2006/relationships/tags" Target="../tags/tag206.xml"/><Relationship Id="rId9" Type="http://schemas.openxmlformats.org/officeDocument/2006/relationships/image" Target="../media/image44.tif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tiff"/><Relationship Id="rId3" Type="http://schemas.openxmlformats.org/officeDocument/2006/relationships/tags" Target="../tags/tag212.xml"/><Relationship Id="rId7" Type="http://schemas.openxmlformats.org/officeDocument/2006/relationships/slideLayout" Target="../slideLayouts/slideLayout4.xml"/><Relationship Id="rId2" Type="http://schemas.openxmlformats.org/officeDocument/2006/relationships/tags" Target="../tags/tag211.xml"/><Relationship Id="rId1" Type="http://schemas.openxmlformats.org/officeDocument/2006/relationships/tags" Target="../tags/tag210.xml"/><Relationship Id="rId6" Type="http://schemas.openxmlformats.org/officeDocument/2006/relationships/tags" Target="../tags/tag215.xml"/><Relationship Id="rId5" Type="http://schemas.openxmlformats.org/officeDocument/2006/relationships/tags" Target="../tags/tag214.xml"/><Relationship Id="rId4" Type="http://schemas.openxmlformats.org/officeDocument/2006/relationships/tags" Target="../tags/tag2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218.xml"/><Relationship Id="rId2" Type="http://schemas.openxmlformats.org/officeDocument/2006/relationships/tags" Target="../tags/tag217.xml"/><Relationship Id="rId1" Type="http://schemas.openxmlformats.org/officeDocument/2006/relationships/tags" Target="../tags/tag216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220.xml"/><Relationship Id="rId4" Type="http://schemas.openxmlformats.org/officeDocument/2006/relationships/tags" Target="../tags/tag219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228.xml"/><Relationship Id="rId13" Type="http://schemas.openxmlformats.org/officeDocument/2006/relationships/tags" Target="../tags/tag233.xml"/><Relationship Id="rId3" Type="http://schemas.openxmlformats.org/officeDocument/2006/relationships/tags" Target="../tags/tag223.xml"/><Relationship Id="rId7" Type="http://schemas.openxmlformats.org/officeDocument/2006/relationships/tags" Target="../tags/tag227.xml"/><Relationship Id="rId12" Type="http://schemas.openxmlformats.org/officeDocument/2006/relationships/tags" Target="../tags/tag232.xml"/><Relationship Id="rId17" Type="http://schemas.openxmlformats.org/officeDocument/2006/relationships/slideLayout" Target="../slideLayouts/slideLayout12.xml"/><Relationship Id="rId2" Type="http://schemas.openxmlformats.org/officeDocument/2006/relationships/tags" Target="../tags/tag222.xml"/><Relationship Id="rId16" Type="http://schemas.openxmlformats.org/officeDocument/2006/relationships/tags" Target="../tags/tag236.xml"/><Relationship Id="rId1" Type="http://schemas.openxmlformats.org/officeDocument/2006/relationships/tags" Target="../tags/tag221.xml"/><Relationship Id="rId6" Type="http://schemas.openxmlformats.org/officeDocument/2006/relationships/tags" Target="../tags/tag226.xml"/><Relationship Id="rId11" Type="http://schemas.openxmlformats.org/officeDocument/2006/relationships/tags" Target="../tags/tag231.xml"/><Relationship Id="rId5" Type="http://schemas.openxmlformats.org/officeDocument/2006/relationships/tags" Target="../tags/tag225.xml"/><Relationship Id="rId15" Type="http://schemas.openxmlformats.org/officeDocument/2006/relationships/tags" Target="../tags/tag235.xml"/><Relationship Id="rId10" Type="http://schemas.openxmlformats.org/officeDocument/2006/relationships/tags" Target="../tags/tag230.xml"/><Relationship Id="rId4" Type="http://schemas.openxmlformats.org/officeDocument/2006/relationships/tags" Target="../tags/tag224.xml"/><Relationship Id="rId9" Type="http://schemas.openxmlformats.org/officeDocument/2006/relationships/tags" Target="../tags/tag229.xml"/><Relationship Id="rId14" Type="http://schemas.openxmlformats.org/officeDocument/2006/relationships/tags" Target="../tags/tag23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tags" Target="../tags/tag28.xml"/><Relationship Id="rId18" Type="http://schemas.openxmlformats.org/officeDocument/2006/relationships/notesSlide" Target="../notesSlides/notesSlide1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tags" Target="../tags/tag27.xml"/><Relationship Id="rId17" Type="http://schemas.openxmlformats.org/officeDocument/2006/relationships/slideLayout" Target="../slideLayouts/slideLayout3.xml"/><Relationship Id="rId2" Type="http://schemas.openxmlformats.org/officeDocument/2006/relationships/tags" Target="../tags/tag17.xml"/><Relationship Id="rId16" Type="http://schemas.openxmlformats.org/officeDocument/2006/relationships/tags" Target="../tags/tag31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tags" Target="../tags/tag26.xml"/><Relationship Id="rId5" Type="http://schemas.openxmlformats.org/officeDocument/2006/relationships/tags" Target="../tags/tag20.xml"/><Relationship Id="rId15" Type="http://schemas.openxmlformats.org/officeDocument/2006/relationships/tags" Target="../tags/tag30.xm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Relationship Id="rId14" Type="http://schemas.openxmlformats.org/officeDocument/2006/relationships/tags" Target="../tags/tag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4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13" Type="http://schemas.openxmlformats.org/officeDocument/2006/relationships/image" Target="../media/image8.png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12" Type="http://schemas.openxmlformats.org/officeDocument/2006/relationships/image" Target="../media/image7.pn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slideLayout" Target="../slideLayouts/slideLayout9.xml"/><Relationship Id="rId5" Type="http://schemas.openxmlformats.org/officeDocument/2006/relationships/tags" Target="../tags/tag39.xml"/><Relationship Id="rId10" Type="http://schemas.openxmlformats.org/officeDocument/2006/relationships/tags" Target="../tags/tag44.xml"/><Relationship Id="rId4" Type="http://schemas.openxmlformats.org/officeDocument/2006/relationships/tags" Target="../tags/tag38.xml"/><Relationship Id="rId9" Type="http://schemas.openxmlformats.org/officeDocument/2006/relationships/tags" Target="../tags/tag43.xml"/><Relationship Id="rId1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.xml"/><Relationship Id="rId3" Type="http://schemas.openxmlformats.org/officeDocument/2006/relationships/tags" Target="../tags/tag47.xml"/><Relationship Id="rId7" Type="http://schemas.openxmlformats.org/officeDocument/2006/relationships/tags" Target="../tags/tag51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10" Type="http://schemas.openxmlformats.org/officeDocument/2006/relationships/image" Target="../media/image10.tiff"/><Relationship Id="rId4" Type="http://schemas.openxmlformats.org/officeDocument/2006/relationships/tags" Target="../tags/tag48.xml"/><Relationship Id="rId9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4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13" Type="http://schemas.openxmlformats.org/officeDocument/2006/relationships/image" Target="../media/image13.png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12" Type="http://schemas.openxmlformats.org/officeDocument/2006/relationships/image" Target="../media/image12.png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image" Target="../media/image11.png"/><Relationship Id="rId5" Type="http://schemas.openxmlformats.org/officeDocument/2006/relationships/tags" Target="../tags/tag59.xml"/><Relationship Id="rId10" Type="http://schemas.openxmlformats.org/officeDocument/2006/relationships/notesSlide" Target="../notesSlides/notesSlide3.xml"/><Relationship Id="rId4" Type="http://schemas.openxmlformats.org/officeDocument/2006/relationships/tags" Target="../tags/tag58.xml"/><Relationship Id="rId9" Type="http://schemas.openxmlformats.org/officeDocument/2006/relationships/slideLayout" Target="../slideLayouts/slideLayout4.xml"/><Relationship Id="rId1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70.xml"/><Relationship Id="rId3" Type="http://schemas.openxmlformats.org/officeDocument/2006/relationships/tags" Target="../tags/tag65.xml"/><Relationship Id="rId7" Type="http://schemas.openxmlformats.org/officeDocument/2006/relationships/tags" Target="../tags/tag69.xml"/><Relationship Id="rId12" Type="http://schemas.openxmlformats.org/officeDocument/2006/relationships/image" Target="../media/image15.jp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67.xml"/><Relationship Id="rId10" Type="http://schemas.openxmlformats.org/officeDocument/2006/relationships/tags" Target="../tags/tag72.xml"/><Relationship Id="rId4" Type="http://schemas.openxmlformats.org/officeDocument/2006/relationships/tags" Target="../tags/tag66.xml"/><Relationship Id="rId9" Type="http://schemas.openxmlformats.org/officeDocument/2006/relationships/tags" Target="../tags/tag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6-170926367287629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矩形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0" y="2291478"/>
            <a:ext cx="12192000" cy="2444484"/>
          </a:xfrm>
          <a:prstGeom prst="rect">
            <a:avLst/>
          </a:prstGeom>
          <a:solidFill>
            <a:sysClr val="window" lastClr="FFFFFF">
              <a:alpha val="81175"/>
            </a:sys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24" name="Group 2" hidden="1"/>
          <p:cNvGrpSpPr/>
          <p:nvPr>
            <p:custDataLst>
              <p:tags r:id="rId3"/>
            </p:custDataLst>
          </p:nvPr>
        </p:nvGrpSpPr>
        <p:grpSpPr>
          <a:xfrm rot="16200000" flipH="1">
            <a:off x="148269" y="4023095"/>
            <a:ext cx="2686637" cy="2983173"/>
            <a:chOff x="6025662" y="-1"/>
            <a:chExt cx="6166338" cy="6846945"/>
          </a:xfrm>
        </p:grpSpPr>
        <p:sp>
          <p:nvSpPr>
            <p:cNvPr id="125" name="Freeform 215"/>
            <p:cNvSpPr/>
            <p:nvPr/>
          </p:nvSpPr>
          <p:spPr bwMode="auto">
            <a:xfrm>
              <a:off x="8076298" y="3429484"/>
              <a:ext cx="1328344" cy="1149575"/>
            </a:xfrm>
            <a:custGeom>
              <a:avLst/>
              <a:gdLst>
                <a:gd name="T0" fmla="*/ 416 w 1657"/>
                <a:gd name="T1" fmla="*/ 1434 h 1434"/>
                <a:gd name="T2" fmla="*/ 0 w 1657"/>
                <a:gd name="T3" fmla="*/ 718 h 1434"/>
                <a:gd name="T4" fmla="*/ 416 w 1657"/>
                <a:gd name="T5" fmla="*/ 0 h 1434"/>
                <a:gd name="T6" fmla="*/ 1244 w 1657"/>
                <a:gd name="T7" fmla="*/ 0 h 1434"/>
                <a:gd name="T8" fmla="*/ 1657 w 1657"/>
                <a:gd name="T9" fmla="*/ 718 h 1434"/>
                <a:gd name="T10" fmla="*/ 1244 w 1657"/>
                <a:gd name="T11" fmla="*/ 1434 h 1434"/>
                <a:gd name="T12" fmla="*/ 416 w 1657"/>
                <a:gd name="T13" fmla="*/ 1434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7" h="1434">
                  <a:moveTo>
                    <a:pt x="416" y="1434"/>
                  </a:moveTo>
                  <a:lnTo>
                    <a:pt x="0" y="718"/>
                  </a:lnTo>
                  <a:lnTo>
                    <a:pt x="416" y="0"/>
                  </a:lnTo>
                  <a:lnTo>
                    <a:pt x="1244" y="0"/>
                  </a:lnTo>
                  <a:lnTo>
                    <a:pt x="1657" y="718"/>
                  </a:lnTo>
                  <a:lnTo>
                    <a:pt x="1244" y="1434"/>
                  </a:lnTo>
                  <a:lnTo>
                    <a:pt x="416" y="1434"/>
                  </a:lnTo>
                  <a:close/>
                </a:path>
              </a:pathLst>
            </a:custGeom>
            <a:solidFill>
              <a:srgbClr val="127FB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26" name="Freeform 216"/>
            <p:cNvSpPr/>
            <p:nvPr/>
          </p:nvSpPr>
          <p:spPr bwMode="auto">
            <a:xfrm>
              <a:off x="8076298" y="3429484"/>
              <a:ext cx="1328344" cy="1149575"/>
            </a:xfrm>
            <a:custGeom>
              <a:avLst/>
              <a:gdLst>
                <a:gd name="T0" fmla="*/ 416 w 1657"/>
                <a:gd name="T1" fmla="*/ 1434 h 1434"/>
                <a:gd name="T2" fmla="*/ 0 w 1657"/>
                <a:gd name="T3" fmla="*/ 718 h 1434"/>
                <a:gd name="T4" fmla="*/ 416 w 1657"/>
                <a:gd name="T5" fmla="*/ 0 h 1434"/>
                <a:gd name="T6" fmla="*/ 1244 w 1657"/>
                <a:gd name="T7" fmla="*/ 0 h 1434"/>
                <a:gd name="T8" fmla="*/ 1657 w 1657"/>
                <a:gd name="T9" fmla="*/ 718 h 1434"/>
                <a:gd name="T10" fmla="*/ 1244 w 1657"/>
                <a:gd name="T11" fmla="*/ 1434 h 1434"/>
                <a:gd name="T12" fmla="*/ 416 w 1657"/>
                <a:gd name="T13" fmla="*/ 1434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7" h="1434">
                  <a:moveTo>
                    <a:pt x="416" y="1434"/>
                  </a:moveTo>
                  <a:lnTo>
                    <a:pt x="0" y="718"/>
                  </a:lnTo>
                  <a:lnTo>
                    <a:pt x="416" y="0"/>
                  </a:lnTo>
                  <a:lnTo>
                    <a:pt x="1244" y="0"/>
                  </a:lnTo>
                  <a:lnTo>
                    <a:pt x="1657" y="718"/>
                  </a:lnTo>
                  <a:lnTo>
                    <a:pt x="1244" y="1434"/>
                  </a:lnTo>
                  <a:lnTo>
                    <a:pt x="416" y="143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27" name="Freeform 217"/>
            <p:cNvSpPr/>
            <p:nvPr/>
          </p:nvSpPr>
          <p:spPr bwMode="auto">
            <a:xfrm>
              <a:off x="8076298" y="2291132"/>
              <a:ext cx="1328344" cy="1151178"/>
            </a:xfrm>
            <a:custGeom>
              <a:avLst/>
              <a:gdLst>
                <a:gd name="T0" fmla="*/ 416 w 1657"/>
                <a:gd name="T1" fmla="*/ 1436 h 1436"/>
                <a:gd name="T2" fmla="*/ 0 w 1657"/>
                <a:gd name="T3" fmla="*/ 718 h 1436"/>
                <a:gd name="T4" fmla="*/ 416 w 1657"/>
                <a:gd name="T5" fmla="*/ 0 h 1436"/>
                <a:gd name="T6" fmla="*/ 1244 w 1657"/>
                <a:gd name="T7" fmla="*/ 0 h 1436"/>
                <a:gd name="T8" fmla="*/ 1657 w 1657"/>
                <a:gd name="T9" fmla="*/ 718 h 1436"/>
                <a:gd name="T10" fmla="*/ 1244 w 1657"/>
                <a:gd name="T11" fmla="*/ 1436 h 1436"/>
                <a:gd name="T12" fmla="*/ 416 w 1657"/>
                <a:gd name="T13" fmla="*/ 1436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7" h="1436">
                  <a:moveTo>
                    <a:pt x="416" y="1436"/>
                  </a:moveTo>
                  <a:lnTo>
                    <a:pt x="0" y="718"/>
                  </a:lnTo>
                  <a:lnTo>
                    <a:pt x="416" y="0"/>
                  </a:lnTo>
                  <a:lnTo>
                    <a:pt x="1244" y="0"/>
                  </a:lnTo>
                  <a:lnTo>
                    <a:pt x="1657" y="718"/>
                  </a:lnTo>
                  <a:lnTo>
                    <a:pt x="1244" y="1436"/>
                  </a:lnTo>
                  <a:lnTo>
                    <a:pt x="416" y="1436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28" name="Freeform 218"/>
            <p:cNvSpPr/>
            <p:nvPr/>
          </p:nvSpPr>
          <p:spPr bwMode="auto">
            <a:xfrm>
              <a:off x="8076298" y="1135946"/>
              <a:ext cx="1328344" cy="1151178"/>
            </a:xfrm>
            <a:custGeom>
              <a:avLst/>
              <a:gdLst>
                <a:gd name="T0" fmla="*/ 416 w 1657"/>
                <a:gd name="T1" fmla="*/ 1436 h 1436"/>
                <a:gd name="T2" fmla="*/ 0 w 1657"/>
                <a:gd name="T3" fmla="*/ 718 h 1436"/>
                <a:gd name="T4" fmla="*/ 416 w 1657"/>
                <a:gd name="T5" fmla="*/ 0 h 1436"/>
                <a:gd name="T6" fmla="*/ 1244 w 1657"/>
                <a:gd name="T7" fmla="*/ 0 h 1436"/>
                <a:gd name="T8" fmla="*/ 1657 w 1657"/>
                <a:gd name="T9" fmla="*/ 718 h 1436"/>
                <a:gd name="T10" fmla="*/ 1244 w 1657"/>
                <a:gd name="T11" fmla="*/ 1436 h 1436"/>
                <a:gd name="T12" fmla="*/ 416 w 1657"/>
                <a:gd name="T13" fmla="*/ 1436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7" h="1436">
                  <a:moveTo>
                    <a:pt x="416" y="1436"/>
                  </a:moveTo>
                  <a:lnTo>
                    <a:pt x="0" y="718"/>
                  </a:lnTo>
                  <a:lnTo>
                    <a:pt x="416" y="0"/>
                  </a:lnTo>
                  <a:lnTo>
                    <a:pt x="1244" y="0"/>
                  </a:lnTo>
                  <a:lnTo>
                    <a:pt x="1657" y="718"/>
                  </a:lnTo>
                  <a:lnTo>
                    <a:pt x="1244" y="1436"/>
                  </a:lnTo>
                  <a:lnTo>
                    <a:pt x="416" y="1436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29" name="Freeform 219"/>
            <p:cNvSpPr/>
            <p:nvPr/>
          </p:nvSpPr>
          <p:spPr bwMode="auto">
            <a:xfrm>
              <a:off x="8076298" y="1135946"/>
              <a:ext cx="1328344" cy="1151178"/>
            </a:xfrm>
            <a:custGeom>
              <a:avLst/>
              <a:gdLst>
                <a:gd name="T0" fmla="*/ 416 w 1657"/>
                <a:gd name="T1" fmla="*/ 1436 h 1436"/>
                <a:gd name="T2" fmla="*/ 0 w 1657"/>
                <a:gd name="T3" fmla="*/ 718 h 1436"/>
                <a:gd name="T4" fmla="*/ 416 w 1657"/>
                <a:gd name="T5" fmla="*/ 0 h 1436"/>
                <a:gd name="T6" fmla="*/ 1244 w 1657"/>
                <a:gd name="T7" fmla="*/ 0 h 1436"/>
                <a:gd name="T8" fmla="*/ 1657 w 1657"/>
                <a:gd name="T9" fmla="*/ 718 h 1436"/>
                <a:gd name="T10" fmla="*/ 1244 w 1657"/>
                <a:gd name="T11" fmla="*/ 1436 h 1436"/>
                <a:gd name="T12" fmla="*/ 416 w 1657"/>
                <a:gd name="T13" fmla="*/ 1436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7" h="1436">
                  <a:moveTo>
                    <a:pt x="416" y="1436"/>
                  </a:moveTo>
                  <a:lnTo>
                    <a:pt x="0" y="718"/>
                  </a:lnTo>
                  <a:lnTo>
                    <a:pt x="416" y="0"/>
                  </a:lnTo>
                  <a:lnTo>
                    <a:pt x="1244" y="0"/>
                  </a:lnTo>
                  <a:lnTo>
                    <a:pt x="1657" y="718"/>
                  </a:lnTo>
                  <a:lnTo>
                    <a:pt x="1244" y="1436"/>
                  </a:lnTo>
                  <a:lnTo>
                    <a:pt x="416" y="14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0" name="Freeform 220"/>
            <p:cNvSpPr/>
            <p:nvPr/>
          </p:nvSpPr>
          <p:spPr bwMode="auto">
            <a:xfrm>
              <a:off x="8444258" y="-1"/>
              <a:ext cx="3422269" cy="2484332"/>
            </a:xfrm>
            <a:custGeom>
              <a:avLst/>
              <a:gdLst>
                <a:gd name="T0" fmla="*/ 4269 w 4269"/>
                <a:gd name="T1" fmla="*/ 0 h 3099"/>
                <a:gd name="T2" fmla="*/ 395 w 4269"/>
                <a:gd name="T3" fmla="*/ 0 h 3099"/>
                <a:gd name="T4" fmla="*/ 0 w 4269"/>
                <a:gd name="T5" fmla="*/ 680 h 3099"/>
                <a:gd name="T6" fmla="*/ 427 w 4269"/>
                <a:gd name="T7" fmla="*/ 1417 h 3099"/>
                <a:gd name="T8" fmla="*/ 785 w 4269"/>
                <a:gd name="T9" fmla="*/ 1417 h 3099"/>
                <a:gd name="T10" fmla="*/ 1198 w 4269"/>
                <a:gd name="T11" fmla="*/ 2135 h 3099"/>
                <a:gd name="T12" fmla="*/ 1019 w 4269"/>
                <a:gd name="T13" fmla="*/ 2447 h 3099"/>
                <a:gd name="T14" fmla="*/ 1396 w 4269"/>
                <a:gd name="T15" fmla="*/ 3099 h 3099"/>
                <a:gd name="T16" fmla="*/ 3402 w 4269"/>
                <a:gd name="T17" fmla="*/ 3099 h 3099"/>
                <a:gd name="T18" fmla="*/ 2940 w 4269"/>
                <a:gd name="T19" fmla="*/ 2300 h 3099"/>
                <a:gd name="T20" fmla="*/ 4269 w 4269"/>
                <a:gd name="T21" fmla="*/ 0 h 3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69" h="3099">
                  <a:moveTo>
                    <a:pt x="4269" y="0"/>
                  </a:moveTo>
                  <a:lnTo>
                    <a:pt x="395" y="0"/>
                  </a:lnTo>
                  <a:lnTo>
                    <a:pt x="0" y="680"/>
                  </a:lnTo>
                  <a:lnTo>
                    <a:pt x="427" y="1417"/>
                  </a:lnTo>
                  <a:lnTo>
                    <a:pt x="785" y="1417"/>
                  </a:lnTo>
                  <a:lnTo>
                    <a:pt x="1198" y="2135"/>
                  </a:lnTo>
                  <a:lnTo>
                    <a:pt x="1019" y="2447"/>
                  </a:lnTo>
                  <a:lnTo>
                    <a:pt x="1396" y="3099"/>
                  </a:lnTo>
                  <a:lnTo>
                    <a:pt x="3402" y="3099"/>
                  </a:lnTo>
                  <a:lnTo>
                    <a:pt x="2940" y="2300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127FB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1" name="Freeform 221"/>
            <p:cNvSpPr/>
            <p:nvPr/>
          </p:nvSpPr>
          <p:spPr bwMode="auto">
            <a:xfrm>
              <a:off x="8444258" y="-1"/>
              <a:ext cx="3422269" cy="2484332"/>
            </a:xfrm>
            <a:custGeom>
              <a:avLst/>
              <a:gdLst>
                <a:gd name="T0" fmla="*/ 4269 w 4269"/>
                <a:gd name="T1" fmla="*/ 0 h 3099"/>
                <a:gd name="T2" fmla="*/ 395 w 4269"/>
                <a:gd name="T3" fmla="*/ 0 h 3099"/>
                <a:gd name="T4" fmla="*/ 0 w 4269"/>
                <a:gd name="T5" fmla="*/ 680 h 3099"/>
                <a:gd name="T6" fmla="*/ 427 w 4269"/>
                <a:gd name="T7" fmla="*/ 1417 h 3099"/>
                <a:gd name="T8" fmla="*/ 785 w 4269"/>
                <a:gd name="T9" fmla="*/ 1417 h 3099"/>
                <a:gd name="T10" fmla="*/ 1198 w 4269"/>
                <a:gd name="T11" fmla="*/ 2135 h 3099"/>
                <a:gd name="T12" fmla="*/ 1019 w 4269"/>
                <a:gd name="T13" fmla="*/ 2447 h 3099"/>
                <a:gd name="T14" fmla="*/ 1396 w 4269"/>
                <a:gd name="T15" fmla="*/ 3099 h 3099"/>
                <a:gd name="T16" fmla="*/ 3402 w 4269"/>
                <a:gd name="T17" fmla="*/ 3099 h 3099"/>
                <a:gd name="T18" fmla="*/ 2940 w 4269"/>
                <a:gd name="T19" fmla="*/ 2300 h 3099"/>
                <a:gd name="T20" fmla="*/ 4269 w 4269"/>
                <a:gd name="T21" fmla="*/ 0 h 3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69" h="3099">
                  <a:moveTo>
                    <a:pt x="4269" y="0"/>
                  </a:moveTo>
                  <a:lnTo>
                    <a:pt x="395" y="0"/>
                  </a:lnTo>
                  <a:lnTo>
                    <a:pt x="0" y="680"/>
                  </a:lnTo>
                  <a:lnTo>
                    <a:pt x="427" y="1417"/>
                  </a:lnTo>
                  <a:lnTo>
                    <a:pt x="785" y="1417"/>
                  </a:lnTo>
                  <a:lnTo>
                    <a:pt x="1198" y="2135"/>
                  </a:lnTo>
                  <a:lnTo>
                    <a:pt x="1019" y="2447"/>
                  </a:lnTo>
                  <a:lnTo>
                    <a:pt x="1396" y="3099"/>
                  </a:lnTo>
                  <a:lnTo>
                    <a:pt x="3402" y="3099"/>
                  </a:lnTo>
                  <a:lnTo>
                    <a:pt x="2940" y="2300"/>
                  </a:lnTo>
                  <a:lnTo>
                    <a:pt x="42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2" name="Freeform 222"/>
            <p:cNvSpPr/>
            <p:nvPr/>
          </p:nvSpPr>
          <p:spPr bwMode="auto">
            <a:xfrm>
              <a:off x="8786566" y="1135946"/>
              <a:ext cx="618077" cy="825706"/>
            </a:xfrm>
            <a:custGeom>
              <a:avLst/>
              <a:gdLst>
                <a:gd name="T0" fmla="*/ 358 w 771"/>
                <a:gd name="T1" fmla="*/ 0 h 1030"/>
                <a:gd name="T2" fmla="*/ 0 w 771"/>
                <a:gd name="T3" fmla="*/ 0 h 1030"/>
                <a:gd name="T4" fmla="*/ 592 w 771"/>
                <a:gd name="T5" fmla="*/ 1030 h 1030"/>
                <a:gd name="T6" fmla="*/ 771 w 771"/>
                <a:gd name="T7" fmla="*/ 718 h 1030"/>
                <a:gd name="T8" fmla="*/ 358 w 771"/>
                <a:gd name="T9" fmla="*/ 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1" h="1030">
                  <a:moveTo>
                    <a:pt x="358" y="0"/>
                  </a:moveTo>
                  <a:lnTo>
                    <a:pt x="0" y="0"/>
                  </a:lnTo>
                  <a:lnTo>
                    <a:pt x="592" y="1030"/>
                  </a:lnTo>
                  <a:lnTo>
                    <a:pt x="771" y="71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ysClr val="window" lastClr="FFFFFF">
                <a:lumMod val="5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3" name="Freeform 223"/>
            <p:cNvSpPr/>
            <p:nvPr/>
          </p:nvSpPr>
          <p:spPr bwMode="auto">
            <a:xfrm>
              <a:off x="8786566" y="1135946"/>
              <a:ext cx="618077" cy="825706"/>
            </a:xfrm>
            <a:custGeom>
              <a:avLst/>
              <a:gdLst>
                <a:gd name="T0" fmla="*/ 358 w 771"/>
                <a:gd name="T1" fmla="*/ 0 h 1030"/>
                <a:gd name="T2" fmla="*/ 0 w 771"/>
                <a:gd name="T3" fmla="*/ 0 h 1030"/>
                <a:gd name="T4" fmla="*/ 592 w 771"/>
                <a:gd name="T5" fmla="*/ 1030 h 1030"/>
                <a:gd name="T6" fmla="*/ 771 w 771"/>
                <a:gd name="T7" fmla="*/ 718 h 1030"/>
                <a:gd name="T8" fmla="*/ 358 w 771"/>
                <a:gd name="T9" fmla="*/ 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1" h="1030">
                  <a:moveTo>
                    <a:pt x="358" y="0"/>
                  </a:moveTo>
                  <a:lnTo>
                    <a:pt x="0" y="0"/>
                  </a:lnTo>
                  <a:lnTo>
                    <a:pt x="592" y="1030"/>
                  </a:lnTo>
                  <a:lnTo>
                    <a:pt x="771" y="718"/>
                  </a:lnTo>
                  <a:lnTo>
                    <a:pt x="35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4" name="Freeform 224"/>
            <p:cNvSpPr/>
            <p:nvPr/>
          </p:nvSpPr>
          <p:spPr bwMode="auto">
            <a:xfrm>
              <a:off x="11171492" y="-1"/>
              <a:ext cx="1020508" cy="3776602"/>
            </a:xfrm>
            <a:custGeom>
              <a:avLst/>
              <a:gdLst>
                <a:gd name="T0" fmla="*/ 1273 w 1273"/>
                <a:gd name="T1" fmla="*/ 0 h 4711"/>
                <a:gd name="T2" fmla="*/ 867 w 1273"/>
                <a:gd name="T3" fmla="*/ 0 h 4711"/>
                <a:gd name="T4" fmla="*/ 1273 w 1273"/>
                <a:gd name="T5" fmla="*/ 0 h 4711"/>
                <a:gd name="T6" fmla="*/ 1273 w 1273"/>
                <a:gd name="T7" fmla="*/ 2247 h 4711"/>
                <a:gd name="T8" fmla="*/ 782 w 1273"/>
                <a:gd name="T9" fmla="*/ 3099 h 4711"/>
                <a:gd name="T10" fmla="*/ 0 w 1273"/>
                <a:gd name="T11" fmla="*/ 3099 h 4711"/>
                <a:gd name="T12" fmla="*/ 931 w 1273"/>
                <a:gd name="T13" fmla="*/ 4711 h 4711"/>
                <a:gd name="T14" fmla="*/ 1273 w 1273"/>
                <a:gd name="T15" fmla="*/ 4711 h 4711"/>
                <a:gd name="T16" fmla="*/ 1273 w 1273"/>
                <a:gd name="T17" fmla="*/ 0 h 4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3" h="4711">
                  <a:moveTo>
                    <a:pt x="1273" y="0"/>
                  </a:moveTo>
                  <a:lnTo>
                    <a:pt x="867" y="0"/>
                  </a:lnTo>
                  <a:lnTo>
                    <a:pt x="1273" y="0"/>
                  </a:lnTo>
                  <a:lnTo>
                    <a:pt x="1273" y="2247"/>
                  </a:lnTo>
                  <a:lnTo>
                    <a:pt x="782" y="3099"/>
                  </a:lnTo>
                  <a:lnTo>
                    <a:pt x="0" y="3099"/>
                  </a:lnTo>
                  <a:lnTo>
                    <a:pt x="931" y="4711"/>
                  </a:lnTo>
                  <a:lnTo>
                    <a:pt x="1273" y="4711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B9BD5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5" name="Freeform 225"/>
            <p:cNvSpPr/>
            <p:nvPr/>
          </p:nvSpPr>
          <p:spPr bwMode="auto">
            <a:xfrm>
              <a:off x="11171492" y="-1"/>
              <a:ext cx="1020508" cy="3776602"/>
            </a:xfrm>
            <a:custGeom>
              <a:avLst/>
              <a:gdLst>
                <a:gd name="T0" fmla="*/ 1273 w 1273"/>
                <a:gd name="T1" fmla="*/ 0 h 4711"/>
                <a:gd name="T2" fmla="*/ 867 w 1273"/>
                <a:gd name="T3" fmla="*/ 0 h 4711"/>
                <a:gd name="T4" fmla="*/ 1273 w 1273"/>
                <a:gd name="T5" fmla="*/ 0 h 4711"/>
                <a:gd name="T6" fmla="*/ 1273 w 1273"/>
                <a:gd name="T7" fmla="*/ 2247 h 4711"/>
                <a:gd name="T8" fmla="*/ 782 w 1273"/>
                <a:gd name="T9" fmla="*/ 3099 h 4711"/>
                <a:gd name="T10" fmla="*/ 0 w 1273"/>
                <a:gd name="T11" fmla="*/ 3099 h 4711"/>
                <a:gd name="T12" fmla="*/ 931 w 1273"/>
                <a:gd name="T13" fmla="*/ 4711 h 4711"/>
                <a:gd name="T14" fmla="*/ 1273 w 1273"/>
                <a:gd name="T15" fmla="*/ 4711 h 4711"/>
                <a:gd name="T16" fmla="*/ 1273 w 1273"/>
                <a:gd name="T17" fmla="*/ 0 h 4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3" h="4711">
                  <a:moveTo>
                    <a:pt x="1273" y="0"/>
                  </a:moveTo>
                  <a:lnTo>
                    <a:pt x="867" y="0"/>
                  </a:lnTo>
                  <a:lnTo>
                    <a:pt x="1273" y="0"/>
                  </a:lnTo>
                  <a:lnTo>
                    <a:pt x="1273" y="2247"/>
                  </a:lnTo>
                  <a:lnTo>
                    <a:pt x="782" y="3099"/>
                  </a:lnTo>
                  <a:lnTo>
                    <a:pt x="0" y="3099"/>
                  </a:lnTo>
                  <a:lnTo>
                    <a:pt x="931" y="4711"/>
                  </a:lnTo>
                  <a:lnTo>
                    <a:pt x="1273" y="4711"/>
                  </a:lnTo>
                  <a:lnTo>
                    <a:pt x="127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6" name="Freeform 226"/>
            <p:cNvSpPr/>
            <p:nvPr/>
          </p:nvSpPr>
          <p:spPr bwMode="auto">
            <a:xfrm>
              <a:off x="10801127" y="-1"/>
              <a:ext cx="1390873" cy="2484332"/>
            </a:xfrm>
            <a:custGeom>
              <a:avLst/>
              <a:gdLst>
                <a:gd name="T0" fmla="*/ 1735 w 1735"/>
                <a:gd name="T1" fmla="*/ 0 h 3099"/>
                <a:gd name="T2" fmla="*/ 1329 w 1735"/>
                <a:gd name="T3" fmla="*/ 0 h 3099"/>
                <a:gd name="T4" fmla="*/ 0 w 1735"/>
                <a:gd name="T5" fmla="*/ 2300 h 3099"/>
                <a:gd name="T6" fmla="*/ 462 w 1735"/>
                <a:gd name="T7" fmla="*/ 3099 h 3099"/>
                <a:gd name="T8" fmla="*/ 1244 w 1735"/>
                <a:gd name="T9" fmla="*/ 3099 h 3099"/>
                <a:gd name="T10" fmla="*/ 1735 w 1735"/>
                <a:gd name="T11" fmla="*/ 2247 h 3099"/>
                <a:gd name="T12" fmla="*/ 1735 w 1735"/>
                <a:gd name="T13" fmla="*/ 0 h 3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5" h="3099">
                  <a:moveTo>
                    <a:pt x="1735" y="0"/>
                  </a:moveTo>
                  <a:lnTo>
                    <a:pt x="1329" y="0"/>
                  </a:lnTo>
                  <a:lnTo>
                    <a:pt x="0" y="2300"/>
                  </a:lnTo>
                  <a:lnTo>
                    <a:pt x="462" y="3099"/>
                  </a:lnTo>
                  <a:lnTo>
                    <a:pt x="1244" y="3099"/>
                  </a:lnTo>
                  <a:lnTo>
                    <a:pt x="1735" y="2247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24436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7" name="Freeform 227"/>
            <p:cNvSpPr/>
            <p:nvPr/>
          </p:nvSpPr>
          <p:spPr bwMode="auto">
            <a:xfrm>
              <a:off x="10801127" y="-1"/>
              <a:ext cx="1390873" cy="2484332"/>
            </a:xfrm>
            <a:custGeom>
              <a:avLst/>
              <a:gdLst>
                <a:gd name="T0" fmla="*/ 1735 w 1735"/>
                <a:gd name="T1" fmla="*/ 0 h 3099"/>
                <a:gd name="T2" fmla="*/ 1329 w 1735"/>
                <a:gd name="T3" fmla="*/ 0 h 3099"/>
                <a:gd name="T4" fmla="*/ 0 w 1735"/>
                <a:gd name="T5" fmla="*/ 2300 h 3099"/>
                <a:gd name="T6" fmla="*/ 462 w 1735"/>
                <a:gd name="T7" fmla="*/ 3099 h 3099"/>
                <a:gd name="T8" fmla="*/ 1244 w 1735"/>
                <a:gd name="T9" fmla="*/ 3099 h 3099"/>
                <a:gd name="T10" fmla="*/ 1735 w 1735"/>
                <a:gd name="T11" fmla="*/ 2247 h 3099"/>
                <a:gd name="T12" fmla="*/ 1735 w 1735"/>
                <a:gd name="T13" fmla="*/ 0 h 3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5" h="3099">
                  <a:moveTo>
                    <a:pt x="1735" y="0"/>
                  </a:moveTo>
                  <a:lnTo>
                    <a:pt x="1329" y="0"/>
                  </a:lnTo>
                  <a:lnTo>
                    <a:pt x="0" y="2300"/>
                  </a:lnTo>
                  <a:lnTo>
                    <a:pt x="462" y="3099"/>
                  </a:lnTo>
                  <a:lnTo>
                    <a:pt x="1244" y="3099"/>
                  </a:lnTo>
                  <a:lnTo>
                    <a:pt x="1735" y="2247"/>
                  </a:lnTo>
                  <a:lnTo>
                    <a:pt x="17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8" name="Freeform 228"/>
            <p:cNvSpPr/>
            <p:nvPr/>
          </p:nvSpPr>
          <p:spPr bwMode="auto">
            <a:xfrm>
              <a:off x="7088658" y="-1"/>
              <a:ext cx="1327542" cy="575589"/>
            </a:xfrm>
            <a:custGeom>
              <a:avLst/>
              <a:gdLst>
                <a:gd name="T0" fmla="*/ 1656 w 1656"/>
                <a:gd name="T1" fmla="*/ 0 h 718"/>
                <a:gd name="T2" fmla="*/ 0 w 1656"/>
                <a:gd name="T3" fmla="*/ 0 h 718"/>
                <a:gd name="T4" fmla="*/ 413 w 1656"/>
                <a:gd name="T5" fmla="*/ 718 h 718"/>
                <a:gd name="T6" fmla="*/ 1243 w 1656"/>
                <a:gd name="T7" fmla="*/ 718 h 718"/>
                <a:gd name="T8" fmla="*/ 1656 w 1656"/>
                <a:gd name="T9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6" h="718">
                  <a:moveTo>
                    <a:pt x="1656" y="0"/>
                  </a:moveTo>
                  <a:lnTo>
                    <a:pt x="0" y="0"/>
                  </a:lnTo>
                  <a:lnTo>
                    <a:pt x="413" y="718"/>
                  </a:lnTo>
                  <a:lnTo>
                    <a:pt x="1243" y="718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39" name="Freeform 229"/>
            <p:cNvSpPr/>
            <p:nvPr/>
          </p:nvSpPr>
          <p:spPr bwMode="auto">
            <a:xfrm>
              <a:off x="7088658" y="-1"/>
              <a:ext cx="1327542" cy="575589"/>
            </a:xfrm>
            <a:custGeom>
              <a:avLst/>
              <a:gdLst>
                <a:gd name="T0" fmla="*/ 1656 w 1656"/>
                <a:gd name="T1" fmla="*/ 0 h 718"/>
                <a:gd name="T2" fmla="*/ 0 w 1656"/>
                <a:gd name="T3" fmla="*/ 0 h 718"/>
                <a:gd name="T4" fmla="*/ 413 w 1656"/>
                <a:gd name="T5" fmla="*/ 718 h 718"/>
                <a:gd name="T6" fmla="*/ 1243 w 1656"/>
                <a:gd name="T7" fmla="*/ 718 h 718"/>
                <a:gd name="T8" fmla="*/ 1656 w 1656"/>
                <a:gd name="T9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6" h="718">
                  <a:moveTo>
                    <a:pt x="1656" y="0"/>
                  </a:moveTo>
                  <a:lnTo>
                    <a:pt x="0" y="0"/>
                  </a:lnTo>
                  <a:lnTo>
                    <a:pt x="413" y="718"/>
                  </a:lnTo>
                  <a:lnTo>
                    <a:pt x="1243" y="718"/>
                  </a:lnTo>
                  <a:lnTo>
                    <a:pt x="16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0" name="Freeform 230"/>
            <p:cNvSpPr/>
            <p:nvPr/>
          </p:nvSpPr>
          <p:spPr bwMode="auto">
            <a:xfrm>
              <a:off x="6093803" y="2302356"/>
              <a:ext cx="1328344" cy="1148773"/>
            </a:xfrm>
            <a:custGeom>
              <a:avLst/>
              <a:gdLst>
                <a:gd name="T0" fmla="*/ 413 w 1657"/>
                <a:gd name="T1" fmla="*/ 1433 h 1433"/>
                <a:gd name="T2" fmla="*/ 0 w 1657"/>
                <a:gd name="T3" fmla="*/ 715 h 1433"/>
                <a:gd name="T4" fmla="*/ 413 w 1657"/>
                <a:gd name="T5" fmla="*/ 0 h 1433"/>
                <a:gd name="T6" fmla="*/ 1243 w 1657"/>
                <a:gd name="T7" fmla="*/ 0 h 1433"/>
                <a:gd name="T8" fmla="*/ 1657 w 1657"/>
                <a:gd name="T9" fmla="*/ 715 h 1433"/>
                <a:gd name="T10" fmla="*/ 1243 w 1657"/>
                <a:gd name="T11" fmla="*/ 1433 h 1433"/>
                <a:gd name="T12" fmla="*/ 413 w 1657"/>
                <a:gd name="T13" fmla="*/ 1433 h 1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7" h="1433">
                  <a:moveTo>
                    <a:pt x="413" y="1433"/>
                  </a:moveTo>
                  <a:lnTo>
                    <a:pt x="0" y="715"/>
                  </a:lnTo>
                  <a:lnTo>
                    <a:pt x="413" y="0"/>
                  </a:lnTo>
                  <a:lnTo>
                    <a:pt x="1243" y="0"/>
                  </a:lnTo>
                  <a:lnTo>
                    <a:pt x="1657" y="715"/>
                  </a:lnTo>
                  <a:lnTo>
                    <a:pt x="1243" y="1433"/>
                  </a:lnTo>
                  <a:lnTo>
                    <a:pt x="413" y="1433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1" name="Freeform 231"/>
            <p:cNvSpPr/>
            <p:nvPr/>
          </p:nvSpPr>
          <p:spPr bwMode="auto">
            <a:xfrm>
              <a:off x="9073558" y="4007478"/>
              <a:ext cx="1327542" cy="1151178"/>
            </a:xfrm>
            <a:custGeom>
              <a:avLst/>
              <a:gdLst>
                <a:gd name="T0" fmla="*/ 413 w 1656"/>
                <a:gd name="T1" fmla="*/ 1436 h 1436"/>
                <a:gd name="T2" fmla="*/ 0 w 1656"/>
                <a:gd name="T3" fmla="*/ 718 h 1436"/>
                <a:gd name="T4" fmla="*/ 413 w 1656"/>
                <a:gd name="T5" fmla="*/ 0 h 1436"/>
                <a:gd name="T6" fmla="*/ 1240 w 1656"/>
                <a:gd name="T7" fmla="*/ 0 h 1436"/>
                <a:gd name="T8" fmla="*/ 1656 w 1656"/>
                <a:gd name="T9" fmla="*/ 718 h 1436"/>
                <a:gd name="T10" fmla="*/ 1240 w 1656"/>
                <a:gd name="T11" fmla="*/ 1436 h 1436"/>
                <a:gd name="T12" fmla="*/ 413 w 1656"/>
                <a:gd name="T13" fmla="*/ 1436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6" h="1436">
                  <a:moveTo>
                    <a:pt x="413" y="1436"/>
                  </a:moveTo>
                  <a:lnTo>
                    <a:pt x="0" y="718"/>
                  </a:lnTo>
                  <a:lnTo>
                    <a:pt x="413" y="0"/>
                  </a:lnTo>
                  <a:lnTo>
                    <a:pt x="1240" y="0"/>
                  </a:lnTo>
                  <a:lnTo>
                    <a:pt x="1656" y="718"/>
                  </a:lnTo>
                  <a:lnTo>
                    <a:pt x="1240" y="1436"/>
                  </a:lnTo>
                  <a:lnTo>
                    <a:pt x="413" y="1436"/>
                  </a:lnTo>
                  <a:close/>
                </a:path>
              </a:pathLst>
            </a:custGeom>
            <a:solidFill>
              <a:sysClr val="window" lastClr="FFFFFF">
                <a:lumMod val="5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2" name="Freeform 232"/>
            <p:cNvSpPr/>
            <p:nvPr/>
          </p:nvSpPr>
          <p:spPr bwMode="auto">
            <a:xfrm>
              <a:off x="9073558" y="4007478"/>
              <a:ext cx="1327542" cy="1151178"/>
            </a:xfrm>
            <a:custGeom>
              <a:avLst/>
              <a:gdLst>
                <a:gd name="T0" fmla="*/ 413 w 1656"/>
                <a:gd name="T1" fmla="*/ 1436 h 1436"/>
                <a:gd name="T2" fmla="*/ 0 w 1656"/>
                <a:gd name="T3" fmla="*/ 718 h 1436"/>
                <a:gd name="T4" fmla="*/ 413 w 1656"/>
                <a:gd name="T5" fmla="*/ 0 h 1436"/>
                <a:gd name="T6" fmla="*/ 1240 w 1656"/>
                <a:gd name="T7" fmla="*/ 0 h 1436"/>
                <a:gd name="T8" fmla="*/ 1656 w 1656"/>
                <a:gd name="T9" fmla="*/ 718 h 1436"/>
                <a:gd name="T10" fmla="*/ 1240 w 1656"/>
                <a:gd name="T11" fmla="*/ 1436 h 1436"/>
                <a:gd name="T12" fmla="*/ 413 w 1656"/>
                <a:gd name="T13" fmla="*/ 1436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6" h="1436">
                  <a:moveTo>
                    <a:pt x="413" y="1436"/>
                  </a:moveTo>
                  <a:lnTo>
                    <a:pt x="0" y="718"/>
                  </a:lnTo>
                  <a:lnTo>
                    <a:pt x="413" y="0"/>
                  </a:lnTo>
                  <a:lnTo>
                    <a:pt x="1240" y="0"/>
                  </a:lnTo>
                  <a:lnTo>
                    <a:pt x="1656" y="718"/>
                  </a:lnTo>
                  <a:lnTo>
                    <a:pt x="1240" y="1436"/>
                  </a:lnTo>
                  <a:lnTo>
                    <a:pt x="413" y="14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3" name="Freeform 233"/>
            <p:cNvSpPr/>
            <p:nvPr/>
          </p:nvSpPr>
          <p:spPr bwMode="auto">
            <a:xfrm>
              <a:off x="10061199" y="3429484"/>
              <a:ext cx="1325939" cy="1149575"/>
            </a:xfrm>
            <a:custGeom>
              <a:avLst/>
              <a:gdLst>
                <a:gd name="T0" fmla="*/ 414 w 1654"/>
                <a:gd name="T1" fmla="*/ 1434 h 1434"/>
                <a:gd name="T2" fmla="*/ 0 w 1654"/>
                <a:gd name="T3" fmla="*/ 718 h 1434"/>
                <a:gd name="T4" fmla="*/ 414 w 1654"/>
                <a:gd name="T5" fmla="*/ 0 h 1434"/>
                <a:gd name="T6" fmla="*/ 1241 w 1654"/>
                <a:gd name="T7" fmla="*/ 0 h 1434"/>
                <a:gd name="T8" fmla="*/ 1654 w 1654"/>
                <a:gd name="T9" fmla="*/ 718 h 1434"/>
                <a:gd name="T10" fmla="*/ 1241 w 1654"/>
                <a:gd name="T11" fmla="*/ 1434 h 1434"/>
                <a:gd name="T12" fmla="*/ 414 w 1654"/>
                <a:gd name="T13" fmla="*/ 1434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4" h="1434">
                  <a:moveTo>
                    <a:pt x="414" y="1434"/>
                  </a:moveTo>
                  <a:lnTo>
                    <a:pt x="0" y="718"/>
                  </a:lnTo>
                  <a:lnTo>
                    <a:pt x="414" y="0"/>
                  </a:lnTo>
                  <a:lnTo>
                    <a:pt x="1241" y="0"/>
                  </a:lnTo>
                  <a:lnTo>
                    <a:pt x="1654" y="718"/>
                  </a:lnTo>
                  <a:lnTo>
                    <a:pt x="1241" y="1434"/>
                  </a:lnTo>
                  <a:lnTo>
                    <a:pt x="414" y="1434"/>
                  </a:lnTo>
                  <a:close/>
                </a:path>
              </a:pathLst>
            </a:custGeom>
            <a:solidFill>
              <a:srgbClr val="127FB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4" name="Freeform 234"/>
            <p:cNvSpPr/>
            <p:nvPr/>
          </p:nvSpPr>
          <p:spPr bwMode="auto">
            <a:xfrm>
              <a:off x="10061199" y="3429484"/>
              <a:ext cx="1325939" cy="1149575"/>
            </a:xfrm>
            <a:custGeom>
              <a:avLst/>
              <a:gdLst>
                <a:gd name="T0" fmla="*/ 414 w 1654"/>
                <a:gd name="T1" fmla="*/ 1434 h 1434"/>
                <a:gd name="T2" fmla="*/ 0 w 1654"/>
                <a:gd name="T3" fmla="*/ 718 h 1434"/>
                <a:gd name="T4" fmla="*/ 414 w 1654"/>
                <a:gd name="T5" fmla="*/ 0 h 1434"/>
                <a:gd name="T6" fmla="*/ 1241 w 1654"/>
                <a:gd name="T7" fmla="*/ 0 h 1434"/>
                <a:gd name="T8" fmla="*/ 1654 w 1654"/>
                <a:gd name="T9" fmla="*/ 718 h 1434"/>
                <a:gd name="T10" fmla="*/ 1241 w 1654"/>
                <a:gd name="T11" fmla="*/ 1434 h 1434"/>
                <a:gd name="T12" fmla="*/ 414 w 1654"/>
                <a:gd name="T13" fmla="*/ 1434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4" h="1434">
                  <a:moveTo>
                    <a:pt x="414" y="1434"/>
                  </a:moveTo>
                  <a:lnTo>
                    <a:pt x="0" y="718"/>
                  </a:lnTo>
                  <a:lnTo>
                    <a:pt x="414" y="0"/>
                  </a:lnTo>
                  <a:lnTo>
                    <a:pt x="1241" y="0"/>
                  </a:lnTo>
                  <a:lnTo>
                    <a:pt x="1654" y="718"/>
                  </a:lnTo>
                  <a:lnTo>
                    <a:pt x="1241" y="1434"/>
                  </a:lnTo>
                  <a:lnTo>
                    <a:pt x="414" y="143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5" name="Freeform 235"/>
            <p:cNvSpPr>
              <a:spLocks noEditPoints="1"/>
            </p:cNvSpPr>
            <p:nvPr/>
          </p:nvSpPr>
          <p:spPr bwMode="auto">
            <a:xfrm>
              <a:off x="10121322" y="3872800"/>
              <a:ext cx="1236153" cy="79364"/>
            </a:xfrm>
            <a:custGeom>
              <a:avLst/>
              <a:gdLst>
                <a:gd name="T0" fmla="*/ 1526 w 1542"/>
                <a:gd name="T1" fmla="*/ 72 h 99"/>
                <a:gd name="T2" fmla="*/ 1526 w 1542"/>
                <a:gd name="T3" fmla="*/ 72 h 99"/>
                <a:gd name="T4" fmla="*/ 1542 w 1542"/>
                <a:gd name="T5" fmla="*/ 99 h 99"/>
                <a:gd name="T6" fmla="*/ 1526 w 1542"/>
                <a:gd name="T7" fmla="*/ 72 h 99"/>
                <a:gd name="T8" fmla="*/ 19 w 1542"/>
                <a:gd name="T9" fmla="*/ 0 h 99"/>
                <a:gd name="T10" fmla="*/ 0 w 1542"/>
                <a:gd name="T11" fmla="*/ 35 h 99"/>
                <a:gd name="T12" fmla="*/ 19 w 1542"/>
                <a:gd name="T13" fmla="*/ 0 h 99"/>
                <a:gd name="T14" fmla="*/ 19 w 1542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42" h="99">
                  <a:moveTo>
                    <a:pt x="1526" y="72"/>
                  </a:moveTo>
                  <a:lnTo>
                    <a:pt x="1526" y="72"/>
                  </a:lnTo>
                  <a:lnTo>
                    <a:pt x="1542" y="99"/>
                  </a:lnTo>
                  <a:lnTo>
                    <a:pt x="1526" y="72"/>
                  </a:lnTo>
                  <a:close/>
                  <a:moveTo>
                    <a:pt x="19" y="0"/>
                  </a:moveTo>
                  <a:lnTo>
                    <a:pt x="0" y="35"/>
                  </a:lnTo>
                  <a:lnTo>
                    <a:pt x="19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FC4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6" name="Freeform 236"/>
            <p:cNvSpPr>
              <a:spLocks noEditPoints="1"/>
            </p:cNvSpPr>
            <p:nvPr/>
          </p:nvSpPr>
          <p:spPr bwMode="auto">
            <a:xfrm>
              <a:off x="10121322" y="3872800"/>
              <a:ext cx="1236153" cy="79364"/>
            </a:xfrm>
            <a:custGeom>
              <a:avLst/>
              <a:gdLst>
                <a:gd name="T0" fmla="*/ 1526 w 1542"/>
                <a:gd name="T1" fmla="*/ 72 h 99"/>
                <a:gd name="T2" fmla="*/ 1526 w 1542"/>
                <a:gd name="T3" fmla="*/ 72 h 99"/>
                <a:gd name="T4" fmla="*/ 1542 w 1542"/>
                <a:gd name="T5" fmla="*/ 99 h 99"/>
                <a:gd name="T6" fmla="*/ 1526 w 1542"/>
                <a:gd name="T7" fmla="*/ 72 h 99"/>
                <a:gd name="T8" fmla="*/ 19 w 1542"/>
                <a:gd name="T9" fmla="*/ 0 h 99"/>
                <a:gd name="T10" fmla="*/ 0 w 1542"/>
                <a:gd name="T11" fmla="*/ 35 h 99"/>
                <a:gd name="T12" fmla="*/ 19 w 1542"/>
                <a:gd name="T13" fmla="*/ 0 h 99"/>
                <a:gd name="T14" fmla="*/ 19 w 1542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42" h="99">
                  <a:moveTo>
                    <a:pt x="1526" y="72"/>
                  </a:moveTo>
                  <a:lnTo>
                    <a:pt x="1526" y="72"/>
                  </a:lnTo>
                  <a:lnTo>
                    <a:pt x="1542" y="99"/>
                  </a:lnTo>
                  <a:lnTo>
                    <a:pt x="1526" y="72"/>
                  </a:lnTo>
                  <a:moveTo>
                    <a:pt x="19" y="0"/>
                  </a:moveTo>
                  <a:lnTo>
                    <a:pt x="0" y="35"/>
                  </a:lnTo>
                  <a:lnTo>
                    <a:pt x="19" y="0"/>
                  </a:lnTo>
                  <a:lnTo>
                    <a:pt x="1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7" name="Freeform 237"/>
            <p:cNvSpPr/>
            <p:nvPr/>
          </p:nvSpPr>
          <p:spPr bwMode="auto">
            <a:xfrm>
              <a:off x="10118918" y="3620278"/>
              <a:ext cx="1242567" cy="656557"/>
            </a:xfrm>
            <a:custGeom>
              <a:avLst/>
              <a:gdLst>
                <a:gd name="T0" fmla="*/ 1054 w 1550"/>
                <a:gd name="T1" fmla="*/ 0 h 819"/>
                <a:gd name="T2" fmla="*/ 985 w 1550"/>
                <a:gd name="T3" fmla="*/ 475 h 819"/>
                <a:gd name="T4" fmla="*/ 755 w 1550"/>
                <a:gd name="T5" fmla="*/ 475 h 819"/>
                <a:gd name="T6" fmla="*/ 683 w 1550"/>
                <a:gd name="T7" fmla="*/ 243 h 819"/>
                <a:gd name="T8" fmla="*/ 593 w 1550"/>
                <a:gd name="T9" fmla="*/ 659 h 819"/>
                <a:gd name="T10" fmla="*/ 521 w 1550"/>
                <a:gd name="T11" fmla="*/ 0 h 819"/>
                <a:gd name="T12" fmla="*/ 451 w 1550"/>
                <a:gd name="T13" fmla="*/ 475 h 819"/>
                <a:gd name="T14" fmla="*/ 222 w 1550"/>
                <a:gd name="T15" fmla="*/ 475 h 819"/>
                <a:gd name="T16" fmla="*/ 152 w 1550"/>
                <a:gd name="T17" fmla="*/ 243 h 819"/>
                <a:gd name="T18" fmla="*/ 59 w 1550"/>
                <a:gd name="T19" fmla="*/ 659 h 819"/>
                <a:gd name="T20" fmla="*/ 22 w 1550"/>
                <a:gd name="T21" fmla="*/ 315 h 819"/>
                <a:gd name="T22" fmla="*/ 3 w 1550"/>
                <a:gd name="T23" fmla="*/ 350 h 819"/>
                <a:gd name="T24" fmla="*/ 0 w 1550"/>
                <a:gd name="T25" fmla="*/ 352 h 819"/>
                <a:gd name="T26" fmla="*/ 35 w 1550"/>
                <a:gd name="T27" fmla="*/ 665 h 819"/>
                <a:gd name="T28" fmla="*/ 62 w 1550"/>
                <a:gd name="T29" fmla="*/ 710 h 819"/>
                <a:gd name="T30" fmla="*/ 72 w 1550"/>
                <a:gd name="T31" fmla="*/ 729 h 819"/>
                <a:gd name="T32" fmla="*/ 155 w 1550"/>
                <a:gd name="T33" fmla="*/ 347 h 819"/>
                <a:gd name="T34" fmla="*/ 203 w 1550"/>
                <a:gd name="T35" fmla="*/ 499 h 819"/>
                <a:gd name="T36" fmla="*/ 473 w 1550"/>
                <a:gd name="T37" fmla="*/ 499 h 819"/>
                <a:gd name="T38" fmla="*/ 518 w 1550"/>
                <a:gd name="T39" fmla="*/ 205 h 819"/>
                <a:gd name="T40" fmla="*/ 585 w 1550"/>
                <a:gd name="T41" fmla="*/ 819 h 819"/>
                <a:gd name="T42" fmla="*/ 689 w 1550"/>
                <a:gd name="T43" fmla="*/ 347 h 819"/>
                <a:gd name="T44" fmla="*/ 737 w 1550"/>
                <a:gd name="T45" fmla="*/ 499 h 819"/>
                <a:gd name="T46" fmla="*/ 1006 w 1550"/>
                <a:gd name="T47" fmla="*/ 499 h 819"/>
                <a:gd name="T48" fmla="*/ 1051 w 1550"/>
                <a:gd name="T49" fmla="*/ 205 h 819"/>
                <a:gd name="T50" fmla="*/ 1118 w 1550"/>
                <a:gd name="T51" fmla="*/ 819 h 819"/>
                <a:gd name="T52" fmla="*/ 1222 w 1550"/>
                <a:gd name="T53" fmla="*/ 347 h 819"/>
                <a:gd name="T54" fmla="*/ 1270 w 1550"/>
                <a:gd name="T55" fmla="*/ 499 h 819"/>
                <a:gd name="T56" fmla="*/ 1540 w 1550"/>
                <a:gd name="T57" fmla="*/ 499 h 819"/>
                <a:gd name="T58" fmla="*/ 1550 w 1550"/>
                <a:gd name="T59" fmla="*/ 424 h 819"/>
                <a:gd name="T60" fmla="*/ 1545 w 1550"/>
                <a:gd name="T61" fmla="*/ 414 h 819"/>
                <a:gd name="T62" fmla="*/ 1529 w 1550"/>
                <a:gd name="T63" fmla="*/ 387 h 819"/>
                <a:gd name="T64" fmla="*/ 1518 w 1550"/>
                <a:gd name="T65" fmla="*/ 475 h 819"/>
                <a:gd name="T66" fmla="*/ 1289 w 1550"/>
                <a:gd name="T67" fmla="*/ 475 h 819"/>
                <a:gd name="T68" fmla="*/ 1217 w 1550"/>
                <a:gd name="T69" fmla="*/ 243 h 819"/>
                <a:gd name="T70" fmla="*/ 1126 w 1550"/>
                <a:gd name="T71" fmla="*/ 659 h 819"/>
                <a:gd name="T72" fmla="*/ 1054 w 1550"/>
                <a:gd name="T73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50" h="819">
                  <a:moveTo>
                    <a:pt x="1054" y="0"/>
                  </a:moveTo>
                  <a:lnTo>
                    <a:pt x="985" y="475"/>
                  </a:lnTo>
                  <a:lnTo>
                    <a:pt x="755" y="475"/>
                  </a:lnTo>
                  <a:lnTo>
                    <a:pt x="683" y="243"/>
                  </a:lnTo>
                  <a:lnTo>
                    <a:pt x="593" y="659"/>
                  </a:lnTo>
                  <a:lnTo>
                    <a:pt x="521" y="0"/>
                  </a:lnTo>
                  <a:lnTo>
                    <a:pt x="451" y="475"/>
                  </a:lnTo>
                  <a:lnTo>
                    <a:pt x="222" y="475"/>
                  </a:lnTo>
                  <a:lnTo>
                    <a:pt x="152" y="243"/>
                  </a:lnTo>
                  <a:lnTo>
                    <a:pt x="59" y="659"/>
                  </a:lnTo>
                  <a:lnTo>
                    <a:pt x="22" y="315"/>
                  </a:lnTo>
                  <a:lnTo>
                    <a:pt x="3" y="350"/>
                  </a:lnTo>
                  <a:lnTo>
                    <a:pt x="0" y="352"/>
                  </a:lnTo>
                  <a:lnTo>
                    <a:pt x="35" y="665"/>
                  </a:lnTo>
                  <a:lnTo>
                    <a:pt x="62" y="710"/>
                  </a:lnTo>
                  <a:lnTo>
                    <a:pt x="72" y="729"/>
                  </a:lnTo>
                  <a:lnTo>
                    <a:pt x="155" y="347"/>
                  </a:lnTo>
                  <a:lnTo>
                    <a:pt x="203" y="499"/>
                  </a:lnTo>
                  <a:lnTo>
                    <a:pt x="473" y="499"/>
                  </a:lnTo>
                  <a:lnTo>
                    <a:pt x="518" y="205"/>
                  </a:lnTo>
                  <a:lnTo>
                    <a:pt x="585" y="819"/>
                  </a:lnTo>
                  <a:lnTo>
                    <a:pt x="689" y="347"/>
                  </a:lnTo>
                  <a:lnTo>
                    <a:pt x="737" y="499"/>
                  </a:lnTo>
                  <a:lnTo>
                    <a:pt x="1006" y="499"/>
                  </a:lnTo>
                  <a:lnTo>
                    <a:pt x="1051" y="205"/>
                  </a:lnTo>
                  <a:lnTo>
                    <a:pt x="1118" y="819"/>
                  </a:lnTo>
                  <a:lnTo>
                    <a:pt x="1222" y="347"/>
                  </a:lnTo>
                  <a:lnTo>
                    <a:pt x="1270" y="499"/>
                  </a:lnTo>
                  <a:lnTo>
                    <a:pt x="1540" y="499"/>
                  </a:lnTo>
                  <a:lnTo>
                    <a:pt x="1550" y="424"/>
                  </a:lnTo>
                  <a:lnTo>
                    <a:pt x="1545" y="414"/>
                  </a:lnTo>
                  <a:lnTo>
                    <a:pt x="1529" y="387"/>
                  </a:lnTo>
                  <a:lnTo>
                    <a:pt x="1518" y="475"/>
                  </a:lnTo>
                  <a:lnTo>
                    <a:pt x="1289" y="475"/>
                  </a:lnTo>
                  <a:lnTo>
                    <a:pt x="1217" y="243"/>
                  </a:lnTo>
                  <a:lnTo>
                    <a:pt x="1126" y="659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8" name="Freeform 238"/>
            <p:cNvSpPr/>
            <p:nvPr/>
          </p:nvSpPr>
          <p:spPr bwMode="auto">
            <a:xfrm>
              <a:off x="10118918" y="3620278"/>
              <a:ext cx="1242567" cy="656557"/>
            </a:xfrm>
            <a:custGeom>
              <a:avLst/>
              <a:gdLst>
                <a:gd name="T0" fmla="*/ 1054 w 1550"/>
                <a:gd name="T1" fmla="*/ 0 h 819"/>
                <a:gd name="T2" fmla="*/ 985 w 1550"/>
                <a:gd name="T3" fmla="*/ 475 h 819"/>
                <a:gd name="T4" fmla="*/ 755 w 1550"/>
                <a:gd name="T5" fmla="*/ 475 h 819"/>
                <a:gd name="T6" fmla="*/ 683 w 1550"/>
                <a:gd name="T7" fmla="*/ 243 h 819"/>
                <a:gd name="T8" fmla="*/ 593 w 1550"/>
                <a:gd name="T9" fmla="*/ 659 h 819"/>
                <a:gd name="T10" fmla="*/ 521 w 1550"/>
                <a:gd name="T11" fmla="*/ 0 h 819"/>
                <a:gd name="T12" fmla="*/ 451 w 1550"/>
                <a:gd name="T13" fmla="*/ 475 h 819"/>
                <a:gd name="T14" fmla="*/ 222 w 1550"/>
                <a:gd name="T15" fmla="*/ 475 h 819"/>
                <a:gd name="T16" fmla="*/ 152 w 1550"/>
                <a:gd name="T17" fmla="*/ 243 h 819"/>
                <a:gd name="T18" fmla="*/ 59 w 1550"/>
                <a:gd name="T19" fmla="*/ 659 h 819"/>
                <a:gd name="T20" fmla="*/ 22 w 1550"/>
                <a:gd name="T21" fmla="*/ 315 h 819"/>
                <a:gd name="T22" fmla="*/ 3 w 1550"/>
                <a:gd name="T23" fmla="*/ 350 h 819"/>
                <a:gd name="T24" fmla="*/ 0 w 1550"/>
                <a:gd name="T25" fmla="*/ 352 h 819"/>
                <a:gd name="T26" fmla="*/ 35 w 1550"/>
                <a:gd name="T27" fmla="*/ 665 h 819"/>
                <a:gd name="T28" fmla="*/ 62 w 1550"/>
                <a:gd name="T29" fmla="*/ 710 h 819"/>
                <a:gd name="T30" fmla="*/ 72 w 1550"/>
                <a:gd name="T31" fmla="*/ 729 h 819"/>
                <a:gd name="T32" fmla="*/ 155 w 1550"/>
                <a:gd name="T33" fmla="*/ 347 h 819"/>
                <a:gd name="T34" fmla="*/ 203 w 1550"/>
                <a:gd name="T35" fmla="*/ 499 h 819"/>
                <a:gd name="T36" fmla="*/ 473 w 1550"/>
                <a:gd name="T37" fmla="*/ 499 h 819"/>
                <a:gd name="T38" fmla="*/ 518 w 1550"/>
                <a:gd name="T39" fmla="*/ 205 h 819"/>
                <a:gd name="T40" fmla="*/ 585 w 1550"/>
                <a:gd name="T41" fmla="*/ 819 h 819"/>
                <a:gd name="T42" fmla="*/ 689 w 1550"/>
                <a:gd name="T43" fmla="*/ 347 h 819"/>
                <a:gd name="T44" fmla="*/ 737 w 1550"/>
                <a:gd name="T45" fmla="*/ 499 h 819"/>
                <a:gd name="T46" fmla="*/ 1006 w 1550"/>
                <a:gd name="T47" fmla="*/ 499 h 819"/>
                <a:gd name="T48" fmla="*/ 1051 w 1550"/>
                <a:gd name="T49" fmla="*/ 205 h 819"/>
                <a:gd name="T50" fmla="*/ 1118 w 1550"/>
                <a:gd name="T51" fmla="*/ 819 h 819"/>
                <a:gd name="T52" fmla="*/ 1222 w 1550"/>
                <a:gd name="T53" fmla="*/ 347 h 819"/>
                <a:gd name="T54" fmla="*/ 1270 w 1550"/>
                <a:gd name="T55" fmla="*/ 499 h 819"/>
                <a:gd name="T56" fmla="*/ 1540 w 1550"/>
                <a:gd name="T57" fmla="*/ 499 h 819"/>
                <a:gd name="T58" fmla="*/ 1550 w 1550"/>
                <a:gd name="T59" fmla="*/ 424 h 819"/>
                <a:gd name="T60" fmla="*/ 1545 w 1550"/>
                <a:gd name="T61" fmla="*/ 414 h 819"/>
                <a:gd name="T62" fmla="*/ 1529 w 1550"/>
                <a:gd name="T63" fmla="*/ 387 h 819"/>
                <a:gd name="T64" fmla="*/ 1518 w 1550"/>
                <a:gd name="T65" fmla="*/ 475 h 819"/>
                <a:gd name="T66" fmla="*/ 1289 w 1550"/>
                <a:gd name="T67" fmla="*/ 475 h 819"/>
                <a:gd name="T68" fmla="*/ 1217 w 1550"/>
                <a:gd name="T69" fmla="*/ 243 h 819"/>
                <a:gd name="T70" fmla="*/ 1126 w 1550"/>
                <a:gd name="T71" fmla="*/ 659 h 819"/>
                <a:gd name="T72" fmla="*/ 1054 w 1550"/>
                <a:gd name="T73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50" h="819">
                  <a:moveTo>
                    <a:pt x="1054" y="0"/>
                  </a:moveTo>
                  <a:lnTo>
                    <a:pt x="985" y="475"/>
                  </a:lnTo>
                  <a:lnTo>
                    <a:pt x="755" y="475"/>
                  </a:lnTo>
                  <a:lnTo>
                    <a:pt x="683" y="243"/>
                  </a:lnTo>
                  <a:lnTo>
                    <a:pt x="593" y="659"/>
                  </a:lnTo>
                  <a:lnTo>
                    <a:pt x="521" y="0"/>
                  </a:lnTo>
                  <a:lnTo>
                    <a:pt x="451" y="475"/>
                  </a:lnTo>
                  <a:lnTo>
                    <a:pt x="222" y="475"/>
                  </a:lnTo>
                  <a:lnTo>
                    <a:pt x="152" y="243"/>
                  </a:lnTo>
                  <a:lnTo>
                    <a:pt x="59" y="659"/>
                  </a:lnTo>
                  <a:lnTo>
                    <a:pt x="22" y="315"/>
                  </a:lnTo>
                  <a:lnTo>
                    <a:pt x="3" y="350"/>
                  </a:lnTo>
                  <a:lnTo>
                    <a:pt x="0" y="352"/>
                  </a:lnTo>
                  <a:lnTo>
                    <a:pt x="35" y="665"/>
                  </a:lnTo>
                  <a:lnTo>
                    <a:pt x="62" y="710"/>
                  </a:lnTo>
                  <a:lnTo>
                    <a:pt x="72" y="729"/>
                  </a:lnTo>
                  <a:lnTo>
                    <a:pt x="155" y="347"/>
                  </a:lnTo>
                  <a:lnTo>
                    <a:pt x="203" y="499"/>
                  </a:lnTo>
                  <a:lnTo>
                    <a:pt x="473" y="499"/>
                  </a:lnTo>
                  <a:lnTo>
                    <a:pt x="518" y="205"/>
                  </a:lnTo>
                  <a:lnTo>
                    <a:pt x="585" y="819"/>
                  </a:lnTo>
                  <a:lnTo>
                    <a:pt x="689" y="347"/>
                  </a:lnTo>
                  <a:lnTo>
                    <a:pt x="737" y="499"/>
                  </a:lnTo>
                  <a:lnTo>
                    <a:pt x="1006" y="499"/>
                  </a:lnTo>
                  <a:lnTo>
                    <a:pt x="1051" y="205"/>
                  </a:lnTo>
                  <a:lnTo>
                    <a:pt x="1118" y="819"/>
                  </a:lnTo>
                  <a:lnTo>
                    <a:pt x="1222" y="347"/>
                  </a:lnTo>
                  <a:lnTo>
                    <a:pt x="1270" y="499"/>
                  </a:lnTo>
                  <a:lnTo>
                    <a:pt x="1540" y="499"/>
                  </a:lnTo>
                  <a:lnTo>
                    <a:pt x="1550" y="424"/>
                  </a:lnTo>
                  <a:lnTo>
                    <a:pt x="1545" y="414"/>
                  </a:lnTo>
                  <a:lnTo>
                    <a:pt x="1529" y="387"/>
                  </a:lnTo>
                  <a:lnTo>
                    <a:pt x="1518" y="475"/>
                  </a:lnTo>
                  <a:lnTo>
                    <a:pt x="1289" y="475"/>
                  </a:lnTo>
                  <a:lnTo>
                    <a:pt x="1217" y="243"/>
                  </a:lnTo>
                  <a:lnTo>
                    <a:pt x="1126" y="659"/>
                  </a:lnTo>
                  <a:lnTo>
                    <a:pt x="10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49" name="Freeform 239"/>
            <p:cNvSpPr>
              <a:spLocks noEditPoints="1"/>
            </p:cNvSpPr>
            <p:nvPr/>
          </p:nvSpPr>
          <p:spPr bwMode="auto">
            <a:xfrm>
              <a:off x="9240303" y="3716477"/>
              <a:ext cx="125860" cy="476986"/>
            </a:xfrm>
            <a:custGeom>
              <a:avLst/>
              <a:gdLst>
                <a:gd name="T0" fmla="*/ 125 w 157"/>
                <a:gd name="T1" fmla="*/ 499 h 595"/>
                <a:gd name="T2" fmla="*/ 69 w 157"/>
                <a:gd name="T3" fmla="*/ 595 h 595"/>
                <a:gd name="T4" fmla="*/ 69 w 157"/>
                <a:gd name="T5" fmla="*/ 595 h 595"/>
                <a:gd name="T6" fmla="*/ 125 w 157"/>
                <a:gd name="T7" fmla="*/ 499 h 595"/>
                <a:gd name="T8" fmla="*/ 149 w 157"/>
                <a:gd name="T9" fmla="*/ 262 h 595"/>
                <a:gd name="T10" fmla="*/ 149 w 157"/>
                <a:gd name="T11" fmla="*/ 262 h 595"/>
                <a:gd name="T12" fmla="*/ 157 w 157"/>
                <a:gd name="T13" fmla="*/ 275 h 595"/>
                <a:gd name="T14" fmla="*/ 149 w 157"/>
                <a:gd name="T15" fmla="*/ 262 h 595"/>
                <a:gd name="T16" fmla="*/ 0 w 157"/>
                <a:gd name="T17" fmla="*/ 0 h 595"/>
                <a:gd name="T18" fmla="*/ 0 w 157"/>
                <a:gd name="T19" fmla="*/ 0 h 595"/>
                <a:gd name="T20" fmla="*/ 18 w 157"/>
                <a:gd name="T21" fmla="*/ 35 h 595"/>
                <a:gd name="T22" fmla="*/ 0 w 157"/>
                <a:gd name="T23" fmla="*/ 0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7" h="595">
                  <a:moveTo>
                    <a:pt x="125" y="499"/>
                  </a:moveTo>
                  <a:lnTo>
                    <a:pt x="69" y="595"/>
                  </a:lnTo>
                  <a:lnTo>
                    <a:pt x="69" y="595"/>
                  </a:lnTo>
                  <a:lnTo>
                    <a:pt x="125" y="499"/>
                  </a:lnTo>
                  <a:close/>
                  <a:moveTo>
                    <a:pt x="149" y="262"/>
                  </a:moveTo>
                  <a:lnTo>
                    <a:pt x="149" y="262"/>
                  </a:lnTo>
                  <a:lnTo>
                    <a:pt x="157" y="275"/>
                  </a:lnTo>
                  <a:lnTo>
                    <a:pt x="149" y="262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18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4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0" name="Freeform 240"/>
            <p:cNvSpPr>
              <a:spLocks noEditPoints="1"/>
            </p:cNvSpPr>
            <p:nvPr/>
          </p:nvSpPr>
          <p:spPr bwMode="auto">
            <a:xfrm>
              <a:off x="9240303" y="3716477"/>
              <a:ext cx="125860" cy="476986"/>
            </a:xfrm>
            <a:custGeom>
              <a:avLst/>
              <a:gdLst>
                <a:gd name="T0" fmla="*/ 125 w 157"/>
                <a:gd name="T1" fmla="*/ 499 h 595"/>
                <a:gd name="T2" fmla="*/ 69 w 157"/>
                <a:gd name="T3" fmla="*/ 595 h 595"/>
                <a:gd name="T4" fmla="*/ 69 w 157"/>
                <a:gd name="T5" fmla="*/ 595 h 595"/>
                <a:gd name="T6" fmla="*/ 125 w 157"/>
                <a:gd name="T7" fmla="*/ 499 h 595"/>
                <a:gd name="T8" fmla="*/ 149 w 157"/>
                <a:gd name="T9" fmla="*/ 262 h 595"/>
                <a:gd name="T10" fmla="*/ 149 w 157"/>
                <a:gd name="T11" fmla="*/ 262 h 595"/>
                <a:gd name="T12" fmla="*/ 157 w 157"/>
                <a:gd name="T13" fmla="*/ 275 h 595"/>
                <a:gd name="T14" fmla="*/ 149 w 157"/>
                <a:gd name="T15" fmla="*/ 262 h 595"/>
                <a:gd name="T16" fmla="*/ 0 w 157"/>
                <a:gd name="T17" fmla="*/ 0 h 595"/>
                <a:gd name="T18" fmla="*/ 0 w 157"/>
                <a:gd name="T19" fmla="*/ 0 h 595"/>
                <a:gd name="T20" fmla="*/ 18 w 157"/>
                <a:gd name="T21" fmla="*/ 35 h 595"/>
                <a:gd name="T22" fmla="*/ 0 w 157"/>
                <a:gd name="T23" fmla="*/ 0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7" h="595">
                  <a:moveTo>
                    <a:pt x="125" y="499"/>
                  </a:moveTo>
                  <a:lnTo>
                    <a:pt x="69" y="595"/>
                  </a:lnTo>
                  <a:lnTo>
                    <a:pt x="69" y="595"/>
                  </a:lnTo>
                  <a:lnTo>
                    <a:pt x="125" y="499"/>
                  </a:lnTo>
                  <a:moveTo>
                    <a:pt x="149" y="262"/>
                  </a:moveTo>
                  <a:lnTo>
                    <a:pt x="149" y="262"/>
                  </a:lnTo>
                  <a:lnTo>
                    <a:pt x="157" y="275"/>
                  </a:lnTo>
                  <a:lnTo>
                    <a:pt x="149" y="262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18" y="3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1" name="Freeform 241"/>
            <p:cNvSpPr/>
            <p:nvPr/>
          </p:nvSpPr>
          <p:spPr bwMode="auto">
            <a:xfrm>
              <a:off x="8081108" y="3620278"/>
              <a:ext cx="1293873" cy="656557"/>
            </a:xfrm>
            <a:custGeom>
              <a:avLst/>
              <a:gdLst>
                <a:gd name="T0" fmla="*/ 928 w 1614"/>
                <a:gd name="T1" fmla="*/ 0 h 819"/>
                <a:gd name="T2" fmla="*/ 859 w 1614"/>
                <a:gd name="T3" fmla="*/ 475 h 819"/>
                <a:gd name="T4" fmla="*/ 629 w 1614"/>
                <a:gd name="T5" fmla="*/ 475 h 819"/>
                <a:gd name="T6" fmla="*/ 560 w 1614"/>
                <a:gd name="T7" fmla="*/ 243 h 819"/>
                <a:gd name="T8" fmla="*/ 469 w 1614"/>
                <a:gd name="T9" fmla="*/ 659 h 819"/>
                <a:gd name="T10" fmla="*/ 394 w 1614"/>
                <a:gd name="T11" fmla="*/ 0 h 819"/>
                <a:gd name="T12" fmla="*/ 325 w 1614"/>
                <a:gd name="T13" fmla="*/ 475 h 819"/>
                <a:gd name="T14" fmla="*/ 0 w 1614"/>
                <a:gd name="T15" fmla="*/ 475 h 819"/>
                <a:gd name="T16" fmla="*/ 0 w 1614"/>
                <a:gd name="T17" fmla="*/ 488 h 819"/>
                <a:gd name="T18" fmla="*/ 8 w 1614"/>
                <a:gd name="T19" fmla="*/ 499 h 819"/>
                <a:gd name="T20" fmla="*/ 349 w 1614"/>
                <a:gd name="T21" fmla="*/ 499 h 819"/>
                <a:gd name="T22" fmla="*/ 392 w 1614"/>
                <a:gd name="T23" fmla="*/ 205 h 819"/>
                <a:gd name="T24" fmla="*/ 458 w 1614"/>
                <a:gd name="T25" fmla="*/ 819 h 819"/>
                <a:gd name="T26" fmla="*/ 563 w 1614"/>
                <a:gd name="T27" fmla="*/ 347 h 819"/>
                <a:gd name="T28" fmla="*/ 611 w 1614"/>
                <a:gd name="T29" fmla="*/ 499 h 819"/>
                <a:gd name="T30" fmla="*/ 883 w 1614"/>
                <a:gd name="T31" fmla="*/ 499 h 819"/>
                <a:gd name="T32" fmla="*/ 925 w 1614"/>
                <a:gd name="T33" fmla="*/ 205 h 819"/>
                <a:gd name="T34" fmla="*/ 992 w 1614"/>
                <a:gd name="T35" fmla="*/ 819 h 819"/>
                <a:gd name="T36" fmla="*/ 1096 w 1614"/>
                <a:gd name="T37" fmla="*/ 347 h 819"/>
                <a:gd name="T38" fmla="*/ 1144 w 1614"/>
                <a:gd name="T39" fmla="*/ 499 h 819"/>
                <a:gd name="T40" fmla="*/ 1416 w 1614"/>
                <a:gd name="T41" fmla="*/ 499 h 819"/>
                <a:gd name="T42" fmla="*/ 1459 w 1614"/>
                <a:gd name="T43" fmla="*/ 205 h 819"/>
                <a:gd name="T44" fmla="*/ 1515 w 1614"/>
                <a:gd name="T45" fmla="*/ 715 h 819"/>
                <a:gd name="T46" fmla="*/ 1571 w 1614"/>
                <a:gd name="T47" fmla="*/ 619 h 819"/>
                <a:gd name="T48" fmla="*/ 1614 w 1614"/>
                <a:gd name="T49" fmla="*/ 416 h 819"/>
                <a:gd name="T50" fmla="*/ 1603 w 1614"/>
                <a:gd name="T51" fmla="*/ 395 h 819"/>
                <a:gd name="T52" fmla="*/ 1595 w 1614"/>
                <a:gd name="T53" fmla="*/ 382 h 819"/>
                <a:gd name="T54" fmla="*/ 1536 w 1614"/>
                <a:gd name="T55" fmla="*/ 659 h 819"/>
                <a:gd name="T56" fmla="*/ 1483 w 1614"/>
                <a:gd name="T57" fmla="*/ 187 h 819"/>
                <a:gd name="T58" fmla="*/ 1464 w 1614"/>
                <a:gd name="T59" fmla="*/ 155 h 819"/>
                <a:gd name="T60" fmla="*/ 1446 w 1614"/>
                <a:gd name="T61" fmla="*/ 120 h 819"/>
                <a:gd name="T62" fmla="*/ 1392 w 1614"/>
                <a:gd name="T63" fmla="*/ 475 h 819"/>
                <a:gd name="T64" fmla="*/ 1163 w 1614"/>
                <a:gd name="T65" fmla="*/ 475 h 819"/>
                <a:gd name="T66" fmla="*/ 1094 w 1614"/>
                <a:gd name="T67" fmla="*/ 243 h 819"/>
                <a:gd name="T68" fmla="*/ 1003 w 1614"/>
                <a:gd name="T69" fmla="*/ 659 h 819"/>
                <a:gd name="T70" fmla="*/ 928 w 1614"/>
                <a:gd name="T71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14" h="819">
                  <a:moveTo>
                    <a:pt x="928" y="0"/>
                  </a:moveTo>
                  <a:lnTo>
                    <a:pt x="859" y="475"/>
                  </a:lnTo>
                  <a:lnTo>
                    <a:pt x="629" y="475"/>
                  </a:lnTo>
                  <a:lnTo>
                    <a:pt x="560" y="243"/>
                  </a:lnTo>
                  <a:lnTo>
                    <a:pt x="469" y="659"/>
                  </a:lnTo>
                  <a:lnTo>
                    <a:pt x="394" y="0"/>
                  </a:lnTo>
                  <a:lnTo>
                    <a:pt x="325" y="475"/>
                  </a:lnTo>
                  <a:lnTo>
                    <a:pt x="0" y="475"/>
                  </a:lnTo>
                  <a:lnTo>
                    <a:pt x="0" y="488"/>
                  </a:lnTo>
                  <a:lnTo>
                    <a:pt x="8" y="499"/>
                  </a:lnTo>
                  <a:lnTo>
                    <a:pt x="349" y="499"/>
                  </a:lnTo>
                  <a:lnTo>
                    <a:pt x="392" y="205"/>
                  </a:lnTo>
                  <a:lnTo>
                    <a:pt x="458" y="819"/>
                  </a:lnTo>
                  <a:lnTo>
                    <a:pt x="563" y="347"/>
                  </a:lnTo>
                  <a:lnTo>
                    <a:pt x="611" y="499"/>
                  </a:lnTo>
                  <a:lnTo>
                    <a:pt x="883" y="499"/>
                  </a:lnTo>
                  <a:lnTo>
                    <a:pt x="925" y="205"/>
                  </a:lnTo>
                  <a:lnTo>
                    <a:pt x="992" y="819"/>
                  </a:lnTo>
                  <a:lnTo>
                    <a:pt x="1096" y="347"/>
                  </a:lnTo>
                  <a:lnTo>
                    <a:pt x="1144" y="499"/>
                  </a:lnTo>
                  <a:lnTo>
                    <a:pt x="1416" y="499"/>
                  </a:lnTo>
                  <a:lnTo>
                    <a:pt x="1459" y="205"/>
                  </a:lnTo>
                  <a:lnTo>
                    <a:pt x="1515" y="715"/>
                  </a:lnTo>
                  <a:lnTo>
                    <a:pt x="1571" y="619"/>
                  </a:lnTo>
                  <a:lnTo>
                    <a:pt x="1614" y="416"/>
                  </a:lnTo>
                  <a:lnTo>
                    <a:pt x="1603" y="395"/>
                  </a:lnTo>
                  <a:lnTo>
                    <a:pt x="1595" y="382"/>
                  </a:lnTo>
                  <a:lnTo>
                    <a:pt x="1536" y="659"/>
                  </a:lnTo>
                  <a:lnTo>
                    <a:pt x="1483" y="187"/>
                  </a:lnTo>
                  <a:lnTo>
                    <a:pt x="1464" y="155"/>
                  </a:lnTo>
                  <a:lnTo>
                    <a:pt x="1446" y="120"/>
                  </a:lnTo>
                  <a:lnTo>
                    <a:pt x="1392" y="475"/>
                  </a:lnTo>
                  <a:lnTo>
                    <a:pt x="1163" y="475"/>
                  </a:lnTo>
                  <a:lnTo>
                    <a:pt x="1094" y="243"/>
                  </a:lnTo>
                  <a:lnTo>
                    <a:pt x="1003" y="659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2" name="Freeform 242"/>
            <p:cNvSpPr/>
            <p:nvPr/>
          </p:nvSpPr>
          <p:spPr bwMode="auto">
            <a:xfrm>
              <a:off x="8081108" y="3620278"/>
              <a:ext cx="1293873" cy="656557"/>
            </a:xfrm>
            <a:custGeom>
              <a:avLst/>
              <a:gdLst>
                <a:gd name="T0" fmla="*/ 928 w 1614"/>
                <a:gd name="T1" fmla="*/ 0 h 819"/>
                <a:gd name="T2" fmla="*/ 859 w 1614"/>
                <a:gd name="T3" fmla="*/ 475 h 819"/>
                <a:gd name="T4" fmla="*/ 629 w 1614"/>
                <a:gd name="T5" fmla="*/ 475 h 819"/>
                <a:gd name="T6" fmla="*/ 560 w 1614"/>
                <a:gd name="T7" fmla="*/ 243 h 819"/>
                <a:gd name="T8" fmla="*/ 469 w 1614"/>
                <a:gd name="T9" fmla="*/ 659 h 819"/>
                <a:gd name="T10" fmla="*/ 394 w 1614"/>
                <a:gd name="T11" fmla="*/ 0 h 819"/>
                <a:gd name="T12" fmla="*/ 325 w 1614"/>
                <a:gd name="T13" fmla="*/ 475 h 819"/>
                <a:gd name="T14" fmla="*/ 0 w 1614"/>
                <a:gd name="T15" fmla="*/ 475 h 819"/>
                <a:gd name="T16" fmla="*/ 0 w 1614"/>
                <a:gd name="T17" fmla="*/ 488 h 819"/>
                <a:gd name="T18" fmla="*/ 8 w 1614"/>
                <a:gd name="T19" fmla="*/ 499 h 819"/>
                <a:gd name="T20" fmla="*/ 349 w 1614"/>
                <a:gd name="T21" fmla="*/ 499 h 819"/>
                <a:gd name="T22" fmla="*/ 392 w 1614"/>
                <a:gd name="T23" fmla="*/ 205 h 819"/>
                <a:gd name="T24" fmla="*/ 458 w 1614"/>
                <a:gd name="T25" fmla="*/ 819 h 819"/>
                <a:gd name="T26" fmla="*/ 563 w 1614"/>
                <a:gd name="T27" fmla="*/ 347 h 819"/>
                <a:gd name="T28" fmla="*/ 611 w 1614"/>
                <a:gd name="T29" fmla="*/ 499 h 819"/>
                <a:gd name="T30" fmla="*/ 883 w 1614"/>
                <a:gd name="T31" fmla="*/ 499 h 819"/>
                <a:gd name="T32" fmla="*/ 925 w 1614"/>
                <a:gd name="T33" fmla="*/ 205 h 819"/>
                <a:gd name="T34" fmla="*/ 992 w 1614"/>
                <a:gd name="T35" fmla="*/ 819 h 819"/>
                <a:gd name="T36" fmla="*/ 1096 w 1614"/>
                <a:gd name="T37" fmla="*/ 347 h 819"/>
                <a:gd name="T38" fmla="*/ 1144 w 1614"/>
                <a:gd name="T39" fmla="*/ 499 h 819"/>
                <a:gd name="T40" fmla="*/ 1416 w 1614"/>
                <a:gd name="T41" fmla="*/ 499 h 819"/>
                <a:gd name="T42" fmla="*/ 1459 w 1614"/>
                <a:gd name="T43" fmla="*/ 205 h 819"/>
                <a:gd name="T44" fmla="*/ 1515 w 1614"/>
                <a:gd name="T45" fmla="*/ 715 h 819"/>
                <a:gd name="T46" fmla="*/ 1571 w 1614"/>
                <a:gd name="T47" fmla="*/ 619 h 819"/>
                <a:gd name="T48" fmla="*/ 1614 w 1614"/>
                <a:gd name="T49" fmla="*/ 416 h 819"/>
                <a:gd name="T50" fmla="*/ 1603 w 1614"/>
                <a:gd name="T51" fmla="*/ 395 h 819"/>
                <a:gd name="T52" fmla="*/ 1595 w 1614"/>
                <a:gd name="T53" fmla="*/ 382 h 819"/>
                <a:gd name="T54" fmla="*/ 1536 w 1614"/>
                <a:gd name="T55" fmla="*/ 659 h 819"/>
                <a:gd name="T56" fmla="*/ 1483 w 1614"/>
                <a:gd name="T57" fmla="*/ 187 h 819"/>
                <a:gd name="T58" fmla="*/ 1464 w 1614"/>
                <a:gd name="T59" fmla="*/ 155 h 819"/>
                <a:gd name="T60" fmla="*/ 1446 w 1614"/>
                <a:gd name="T61" fmla="*/ 120 h 819"/>
                <a:gd name="T62" fmla="*/ 1392 w 1614"/>
                <a:gd name="T63" fmla="*/ 475 h 819"/>
                <a:gd name="T64" fmla="*/ 1163 w 1614"/>
                <a:gd name="T65" fmla="*/ 475 h 819"/>
                <a:gd name="T66" fmla="*/ 1094 w 1614"/>
                <a:gd name="T67" fmla="*/ 243 h 819"/>
                <a:gd name="T68" fmla="*/ 1003 w 1614"/>
                <a:gd name="T69" fmla="*/ 659 h 819"/>
                <a:gd name="T70" fmla="*/ 928 w 1614"/>
                <a:gd name="T71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14" h="819">
                  <a:moveTo>
                    <a:pt x="928" y="0"/>
                  </a:moveTo>
                  <a:lnTo>
                    <a:pt x="859" y="475"/>
                  </a:lnTo>
                  <a:lnTo>
                    <a:pt x="629" y="475"/>
                  </a:lnTo>
                  <a:lnTo>
                    <a:pt x="560" y="243"/>
                  </a:lnTo>
                  <a:lnTo>
                    <a:pt x="469" y="659"/>
                  </a:lnTo>
                  <a:lnTo>
                    <a:pt x="394" y="0"/>
                  </a:lnTo>
                  <a:lnTo>
                    <a:pt x="325" y="475"/>
                  </a:lnTo>
                  <a:lnTo>
                    <a:pt x="0" y="475"/>
                  </a:lnTo>
                  <a:lnTo>
                    <a:pt x="0" y="488"/>
                  </a:lnTo>
                  <a:lnTo>
                    <a:pt x="8" y="499"/>
                  </a:lnTo>
                  <a:lnTo>
                    <a:pt x="349" y="499"/>
                  </a:lnTo>
                  <a:lnTo>
                    <a:pt x="392" y="205"/>
                  </a:lnTo>
                  <a:lnTo>
                    <a:pt x="458" y="819"/>
                  </a:lnTo>
                  <a:lnTo>
                    <a:pt x="563" y="347"/>
                  </a:lnTo>
                  <a:lnTo>
                    <a:pt x="611" y="499"/>
                  </a:lnTo>
                  <a:lnTo>
                    <a:pt x="883" y="499"/>
                  </a:lnTo>
                  <a:lnTo>
                    <a:pt x="925" y="205"/>
                  </a:lnTo>
                  <a:lnTo>
                    <a:pt x="992" y="819"/>
                  </a:lnTo>
                  <a:lnTo>
                    <a:pt x="1096" y="347"/>
                  </a:lnTo>
                  <a:lnTo>
                    <a:pt x="1144" y="499"/>
                  </a:lnTo>
                  <a:lnTo>
                    <a:pt x="1416" y="499"/>
                  </a:lnTo>
                  <a:lnTo>
                    <a:pt x="1459" y="205"/>
                  </a:lnTo>
                  <a:lnTo>
                    <a:pt x="1515" y="715"/>
                  </a:lnTo>
                  <a:lnTo>
                    <a:pt x="1571" y="619"/>
                  </a:lnTo>
                  <a:lnTo>
                    <a:pt x="1614" y="416"/>
                  </a:lnTo>
                  <a:lnTo>
                    <a:pt x="1603" y="395"/>
                  </a:lnTo>
                  <a:lnTo>
                    <a:pt x="1595" y="382"/>
                  </a:lnTo>
                  <a:lnTo>
                    <a:pt x="1536" y="659"/>
                  </a:lnTo>
                  <a:lnTo>
                    <a:pt x="1483" y="187"/>
                  </a:lnTo>
                  <a:lnTo>
                    <a:pt x="1464" y="155"/>
                  </a:lnTo>
                  <a:lnTo>
                    <a:pt x="1446" y="120"/>
                  </a:lnTo>
                  <a:lnTo>
                    <a:pt x="1392" y="475"/>
                  </a:lnTo>
                  <a:lnTo>
                    <a:pt x="1163" y="475"/>
                  </a:lnTo>
                  <a:lnTo>
                    <a:pt x="1094" y="243"/>
                  </a:lnTo>
                  <a:lnTo>
                    <a:pt x="1003" y="659"/>
                  </a:lnTo>
                  <a:lnTo>
                    <a:pt x="9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3" name="Freeform 243"/>
            <p:cNvSpPr/>
            <p:nvPr/>
          </p:nvSpPr>
          <p:spPr bwMode="auto">
            <a:xfrm>
              <a:off x="7088658" y="2865118"/>
              <a:ext cx="1327542" cy="1148773"/>
            </a:xfrm>
            <a:custGeom>
              <a:avLst/>
              <a:gdLst>
                <a:gd name="T0" fmla="*/ 413 w 1656"/>
                <a:gd name="T1" fmla="*/ 1433 h 1433"/>
                <a:gd name="T2" fmla="*/ 0 w 1656"/>
                <a:gd name="T3" fmla="*/ 718 h 1433"/>
                <a:gd name="T4" fmla="*/ 413 w 1656"/>
                <a:gd name="T5" fmla="*/ 0 h 1433"/>
                <a:gd name="T6" fmla="*/ 1240 w 1656"/>
                <a:gd name="T7" fmla="*/ 0 h 1433"/>
                <a:gd name="T8" fmla="*/ 1656 w 1656"/>
                <a:gd name="T9" fmla="*/ 718 h 1433"/>
                <a:gd name="T10" fmla="*/ 1240 w 1656"/>
                <a:gd name="T11" fmla="*/ 1433 h 1433"/>
                <a:gd name="T12" fmla="*/ 413 w 1656"/>
                <a:gd name="T13" fmla="*/ 1433 h 1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6" h="1433">
                  <a:moveTo>
                    <a:pt x="413" y="1433"/>
                  </a:moveTo>
                  <a:lnTo>
                    <a:pt x="0" y="718"/>
                  </a:lnTo>
                  <a:lnTo>
                    <a:pt x="413" y="0"/>
                  </a:lnTo>
                  <a:lnTo>
                    <a:pt x="1240" y="0"/>
                  </a:lnTo>
                  <a:lnTo>
                    <a:pt x="1656" y="718"/>
                  </a:lnTo>
                  <a:lnTo>
                    <a:pt x="1240" y="1433"/>
                  </a:lnTo>
                  <a:lnTo>
                    <a:pt x="413" y="1433"/>
                  </a:lnTo>
                  <a:close/>
                </a:path>
              </a:pathLst>
            </a:custGeom>
            <a:solidFill>
              <a:srgbClr val="24436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4" name="Freeform 244"/>
            <p:cNvSpPr/>
            <p:nvPr/>
          </p:nvSpPr>
          <p:spPr bwMode="auto">
            <a:xfrm>
              <a:off x="7428560" y="3115235"/>
              <a:ext cx="646135" cy="648540"/>
            </a:xfrm>
            <a:custGeom>
              <a:avLst/>
              <a:gdLst>
                <a:gd name="T0" fmla="*/ 806 w 806"/>
                <a:gd name="T1" fmla="*/ 555 h 809"/>
                <a:gd name="T2" fmla="*/ 555 w 806"/>
                <a:gd name="T3" fmla="*/ 555 h 809"/>
                <a:gd name="T4" fmla="*/ 555 w 806"/>
                <a:gd name="T5" fmla="*/ 809 h 809"/>
                <a:gd name="T6" fmla="*/ 251 w 806"/>
                <a:gd name="T7" fmla="*/ 809 h 809"/>
                <a:gd name="T8" fmla="*/ 251 w 806"/>
                <a:gd name="T9" fmla="*/ 555 h 809"/>
                <a:gd name="T10" fmla="*/ 0 w 806"/>
                <a:gd name="T11" fmla="*/ 555 h 809"/>
                <a:gd name="T12" fmla="*/ 0 w 806"/>
                <a:gd name="T13" fmla="*/ 254 h 809"/>
                <a:gd name="T14" fmla="*/ 251 w 806"/>
                <a:gd name="T15" fmla="*/ 254 h 809"/>
                <a:gd name="T16" fmla="*/ 251 w 806"/>
                <a:gd name="T17" fmla="*/ 0 h 809"/>
                <a:gd name="T18" fmla="*/ 555 w 806"/>
                <a:gd name="T19" fmla="*/ 0 h 809"/>
                <a:gd name="T20" fmla="*/ 555 w 806"/>
                <a:gd name="T21" fmla="*/ 254 h 809"/>
                <a:gd name="T22" fmla="*/ 806 w 806"/>
                <a:gd name="T23" fmla="*/ 254 h 809"/>
                <a:gd name="T24" fmla="*/ 806 w 806"/>
                <a:gd name="T25" fmla="*/ 555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6" h="809">
                  <a:moveTo>
                    <a:pt x="806" y="555"/>
                  </a:moveTo>
                  <a:lnTo>
                    <a:pt x="555" y="555"/>
                  </a:lnTo>
                  <a:lnTo>
                    <a:pt x="555" y="809"/>
                  </a:lnTo>
                  <a:lnTo>
                    <a:pt x="251" y="809"/>
                  </a:lnTo>
                  <a:lnTo>
                    <a:pt x="251" y="555"/>
                  </a:lnTo>
                  <a:lnTo>
                    <a:pt x="0" y="555"/>
                  </a:lnTo>
                  <a:lnTo>
                    <a:pt x="0" y="254"/>
                  </a:lnTo>
                  <a:lnTo>
                    <a:pt x="251" y="254"/>
                  </a:lnTo>
                  <a:lnTo>
                    <a:pt x="251" y="0"/>
                  </a:lnTo>
                  <a:lnTo>
                    <a:pt x="555" y="0"/>
                  </a:lnTo>
                  <a:lnTo>
                    <a:pt x="555" y="254"/>
                  </a:lnTo>
                  <a:lnTo>
                    <a:pt x="806" y="254"/>
                  </a:lnTo>
                  <a:lnTo>
                    <a:pt x="806" y="555"/>
                  </a:lnTo>
                  <a:close/>
                </a:path>
              </a:pathLst>
            </a:custGeom>
            <a:solidFill>
              <a:srgbClr val="FFFB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5" name="Freeform 245"/>
            <p:cNvSpPr/>
            <p:nvPr/>
          </p:nvSpPr>
          <p:spPr bwMode="auto">
            <a:xfrm>
              <a:off x="8065877" y="3425476"/>
              <a:ext cx="1351592" cy="1172823"/>
            </a:xfrm>
            <a:custGeom>
              <a:avLst/>
              <a:gdLst>
                <a:gd name="T0" fmla="*/ 1259 w 1686"/>
                <a:gd name="T1" fmla="*/ 1463 h 1463"/>
                <a:gd name="T2" fmla="*/ 424 w 1686"/>
                <a:gd name="T3" fmla="*/ 1463 h 1463"/>
                <a:gd name="T4" fmla="*/ 0 w 1686"/>
                <a:gd name="T5" fmla="*/ 731 h 1463"/>
                <a:gd name="T6" fmla="*/ 424 w 1686"/>
                <a:gd name="T7" fmla="*/ 0 h 1463"/>
                <a:gd name="T8" fmla="*/ 1267 w 1686"/>
                <a:gd name="T9" fmla="*/ 0 h 1463"/>
                <a:gd name="T10" fmla="*/ 1686 w 1686"/>
                <a:gd name="T11" fmla="*/ 723 h 1463"/>
                <a:gd name="T12" fmla="*/ 1657 w 1686"/>
                <a:gd name="T13" fmla="*/ 739 h 1463"/>
                <a:gd name="T14" fmla="*/ 1249 w 1686"/>
                <a:gd name="T15" fmla="*/ 32 h 1463"/>
                <a:gd name="T16" fmla="*/ 443 w 1686"/>
                <a:gd name="T17" fmla="*/ 32 h 1463"/>
                <a:gd name="T18" fmla="*/ 37 w 1686"/>
                <a:gd name="T19" fmla="*/ 731 h 1463"/>
                <a:gd name="T20" fmla="*/ 443 w 1686"/>
                <a:gd name="T21" fmla="*/ 1431 h 1463"/>
                <a:gd name="T22" fmla="*/ 1259 w 1686"/>
                <a:gd name="T23" fmla="*/ 1431 h 1463"/>
                <a:gd name="T24" fmla="*/ 1259 w 1686"/>
                <a:gd name="T25" fmla="*/ 1463 h 1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86" h="1463">
                  <a:moveTo>
                    <a:pt x="1259" y="1463"/>
                  </a:moveTo>
                  <a:lnTo>
                    <a:pt x="424" y="1463"/>
                  </a:lnTo>
                  <a:lnTo>
                    <a:pt x="0" y="731"/>
                  </a:lnTo>
                  <a:lnTo>
                    <a:pt x="424" y="0"/>
                  </a:lnTo>
                  <a:lnTo>
                    <a:pt x="1267" y="0"/>
                  </a:lnTo>
                  <a:lnTo>
                    <a:pt x="1686" y="723"/>
                  </a:lnTo>
                  <a:lnTo>
                    <a:pt x="1657" y="739"/>
                  </a:lnTo>
                  <a:lnTo>
                    <a:pt x="1249" y="32"/>
                  </a:lnTo>
                  <a:lnTo>
                    <a:pt x="443" y="32"/>
                  </a:lnTo>
                  <a:lnTo>
                    <a:pt x="37" y="731"/>
                  </a:lnTo>
                  <a:lnTo>
                    <a:pt x="443" y="1431"/>
                  </a:lnTo>
                  <a:lnTo>
                    <a:pt x="1259" y="1431"/>
                  </a:lnTo>
                  <a:lnTo>
                    <a:pt x="1259" y="1463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6" name="Oval 246"/>
            <p:cNvSpPr>
              <a:spLocks noChangeArrowheads="1"/>
            </p:cNvSpPr>
            <p:nvPr/>
          </p:nvSpPr>
          <p:spPr bwMode="auto">
            <a:xfrm>
              <a:off x="8010563" y="3943345"/>
              <a:ext cx="142695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7" name="Oval 247"/>
            <p:cNvSpPr>
              <a:spLocks noChangeArrowheads="1"/>
            </p:cNvSpPr>
            <p:nvPr/>
          </p:nvSpPr>
          <p:spPr bwMode="auto">
            <a:xfrm>
              <a:off x="9334096" y="3943345"/>
              <a:ext cx="143497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8" name="Oval 248"/>
            <p:cNvSpPr>
              <a:spLocks noChangeArrowheads="1"/>
            </p:cNvSpPr>
            <p:nvPr/>
          </p:nvSpPr>
          <p:spPr bwMode="auto">
            <a:xfrm>
              <a:off x="8341646" y="3367756"/>
              <a:ext cx="143497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9" name="Oval 249"/>
            <p:cNvSpPr>
              <a:spLocks noChangeArrowheads="1"/>
            </p:cNvSpPr>
            <p:nvPr/>
          </p:nvSpPr>
          <p:spPr bwMode="auto">
            <a:xfrm>
              <a:off x="8341646" y="4512521"/>
              <a:ext cx="143497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0" name="Oval 250"/>
            <p:cNvSpPr>
              <a:spLocks noChangeArrowheads="1"/>
            </p:cNvSpPr>
            <p:nvPr/>
          </p:nvSpPr>
          <p:spPr bwMode="auto">
            <a:xfrm>
              <a:off x="9003013" y="3367756"/>
              <a:ext cx="141091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1" name="Oval 251"/>
            <p:cNvSpPr>
              <a:spLocks noChangeArrowheads="1"/>
            </p:cNvSpPr>
            <p:nvPr/>
          </p:nvSpPr>
          <p:spPr bwMode="auto">
            <a:xfrm>
              <a:off x="9003013" y="4512521"/>
              <a:ext cx="141091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2" name="Freeform 252"/>
            <p:cNvSpPr/>
            <p:nvPr/>
          </p:nvSpPr>
          <p:spPr bwMode="auto">
            <a:xfrm>
              <a:off x="9062335" y="1707527"/>
              <a:ext cx="1347584" cy="592424"/>
            </a:xfrm>
            <a:custGeom>
              <a:avLst/>
              <a:gdLst>
                <a:gd name="T0" fmla="*/ 1652 w 1681"/>
                <a:gd name="T1" fmla="*/ 739 h 739"/>
                <a:gd name="T2" fmla="*/ 1244 w 1681"/>
                <a:gd name="T3" fmla="*/ 29 h 739"/>
                <a:gd name="T4" fmla="*/ 438 w 1681"/>
                <a:gd name="T5" fmla="*/ 29 h 739"/>
                <a:gd name="T6" fmla="*/ 27 w 1681"/>
                <a:gd name="T7" fmla="*/ 739 h 739"/>
                <a:gd name="T8" fmla="*/ 0 w 1681"/>
                <a:gd name="T9" fmla="*/ 723 h 739"/>
                <a:gd name="T10" fmla="*/ 419 w 1681"/>
                <a:gd name="T11" fmla="*/ 0 h 739"/>
                <a:gd name="T12" fmla="*/ 1262 w 1681"/>
                <a:gd name="T13" fmla="*/ 0 h 739"/>
                <a:gd name="T14" fmla="*/ 1681 w 1681"/>
                <a:gd name="T15" fmla="*/ 723 h 739"/>
                <a:gd name="T16" fmla="*/ 1652 w 1681"/>
                <a:gd name="T17" fmla="*/ 739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81" h="739">
                  <a:moveTo>
                    <a:pt x="1652" y="739"/>
                  </a:moveTo>
                  <a:lnTo>
                    <a:pt x="1244" y="29"/>
                  </a:lnTo>
                  <a:lnTo>
                    <a:pt x="438" y="29"/>
                  </a:lnTo>
                  <a:lnTo>
                    <a:pt x="27" y="739"/>
                  </a:lnTo>
                  <a:lnTo>
                    <a:pt x="0" y="723"/>
                  </a:lnTo>
                  <a:lnTo>
                    <a:pt x="419" y="0"/>
                  </a:lnTo>
                  <a:lnTo>
                    <a:pt x="1262" y="0"/>
                  </a:lnTo>
                  <a:lnTo>
                    <a:pt x="1681" y="723"/>
                  </a:lnTo>
                  <a:lnTo>
                    <a:pt x="1652" y="739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3" name="Oval 253"/>
            <p:cNvSpPr>
              <a:spLocks noChangeArrowheads="1"/>
            </p:cNvSpPr>
            <p:nvPr/>
          </p:nvSpPr>
          <p:spPr bwMode="auto">
            <a:xfrm>
              <a:off x="9003013" y="2222991"/>
              <a:ext cx="142695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4" name="Oval 254"/>
            <p:cNvSpPr>
              <a:spLocks noChangeArrowheads="1"/>
            </p:cNvSpPr>
            <p:nvPr/>
          </p:nvSpPr>
          <p:spPr bwMode="auto">
            <a:xfrm>
              <a:off x="10326546" y="2222991"/>
              <a:ext cx="143497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5" name="Oval 255"/>
            <p:cNvSpPr>
              <a:spLocks noChangeArrowheads="1"/>
            </p:cNvSpPr>
            <p:nvPr/>
          </p:nvSpPr>
          <p:spPr bwMode="auto">
            <a:xfrm>
              <a:off x="9334096" y="1649807"/>
              <a:ext cx="143497" cy="142695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6" name="Oval 256"/>
            <p:cNvSpPr>
              <a:spLocks noChangeArrowheads="1"/>
            </p:cNvSpPr>
            <p:nvPr/>
          </p:nvSpPr>
          <p:spPr bwMode="auto">
            <a:xfrm>
              <a:off x="9334096" y="2794572"/>
              <a:ext cx="143497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7" name="Oval 257"/>
            <p:cNvSpPr>
              <a:spLocks noChangeArrowheads="1"/>
            </p:cNvSpPr>
            <p:nvPr/>
          </p:nvSpPr>
          <p:spPr bwMode="auto">
            <a:xfrm>
              <a:off x="9995463" y="1649807"/>
              <a:ext cx="141091" cy="142695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8" name="Oval 258"/>
            <p:cNvSpPr>
              <a:spLocks noChangeArrowheads="1"/>
            </p:cNvSpPr>
            <p:nvPr/>
          </p:nvSpPr>
          <p:spPr bwMode="auto">
            <a:xfrm>
              <a:off x="9995463" y="2794572"/>
              <a:ext cx="141091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9" name="Freeform 259"/>
            <p:cNvSpPr/>
            <p:nvPr/>
          </p:nvSpPr>
          <p:spPr bwMode="auto">
            <a:xfrm>
              <a:off x="10054785" y="1138351"/>
              <a:ext cx="352729" cy="586011"/>
            </a:xfrm>
            <a:custGeom>
              <a:avLst/>
              <a:gdLst>
                <a:gd name="T0" fmla="*/ 27 w 440"/>
                <a:gd name="T1" fmla="*/ 731 h 731"/>
                <a:gd name="T2" fmla="*/ 0 w 440"/>
                <a:gd name="T3" fmla="*/ 715 h 731"/>
                <a:gd name="T4" fmla="*/ 414 w 440"/>
                <a:gd name="T5" fmla="*/ 0 h 731"/>
                <a:gd name="T6" fmla="*/ 440 w 440"/>
                <a:gd name="T7" fmla="*/ 16 h 731"/>
                <a:gd name="T8" fmla="*/ 27 w 440"/>
                <a:gd name="T9" fmla="*/ 731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731">
                  <a:moveTo>
                    <a:pt x="27" y="731"/>
                  </a:moveTo>
                  <a:lnTo>
                    <a:pt x="0" y="715"/>
                  </a:lnTo>
                  <a:lnTo>
                    <a:pt x="414" y="0"/>
                  </a:lnTo>
                  <a:lnTo>
                    <a:pt x="440" y="16"/>
                  </a:lnTo>
                  <a:lnTo>
                    <a:pt x="27" y="731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0" name="Oval 260"/>
            <p:cNvSpPr>
              <a:spLocks noChangeArrowheads="1"/>
            </p:cNvSpPr>
            <p:nvPr/>
          </p:nvSpPr>
          <p:spPr bwMode="auto">
            <a:xfrm>
              <a:off x="10326546" y="1074218"/>
              <a:ext cx="143497" cy="142695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1" name="Freeform 261"/>
            <p:cNvSpPr/>
            <p:nvPr/>
          </p:nvSpPr>
          <p:spPr bwMode="auto">
            <a:xfrm>
              <a:off x="6087390" y="3435897"/>
              <a:ext cx="352729" cy="586812"/>
            </a:xfrm>
            <a:custGeom>
              <a:avLst/>
              <a:gdLst>
                <a:gd name="T0" fmla="*/ 27 w 440"/>
                <a:gd name="T1" fmla="*/ 732 h 732"/>
                <a:gd name="T2" fmla="*/ 0 w 440"/>
                <a:gd name="T3" fmla="*/ 716 h 732"/>
                <a:gd name="T4" fmla="*/ 411 w 440"/>
                <a:gd name="T5" fmla="*/ 0 h 732"/>
                <a:gd name="T6" fmla="*/ 440 w 440"/>
                <a:gd name="T7" fmla="*/ 16 h 732"/>
                <a:gd name="T8" fmla="*/ 27 w 440"/>
                <a:gd name="T9" fmla="*/ 73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732">
                  <a:moveTo>
                    <a:pt x="27" y="732"/>
                  </a:moveTo>
                  <a:lnTo>
                    <a:pt x="0" y="716"/>
                  </a:lnTo>
                  <a:lnTo>
                    <a:pt x="411" y="0"/>
                  </a:lnTo>
                  <a:lnTo>
                    <a:pt x="440" y="16"/>
                  </a:lnTo>
                  <a:lnTo>
                    <a:pt x="27" y="732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2" name="Oval 262"/>
            <p:cNvSpPr>
              <a:spLocks noChangeArrowheads="1"/>
            </p:cNvSpPr>
            <p:nvPr/>
          </p:nvSpPr>
          <p:spPr bwMode="auto">
            <a:xfrm>
              <a:off x="6025662" y="3947354"/>
              <a:ext cx="142695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3" name="Oval 263"/>
            <p:cNvSpPr>
              <a:spLocks noChangeArrowheads="1"/>
            </p:cNvSpPr>
            <p:nvPr/>
          </p:nvSpPr>
          <p:spPr bwMode="auto">
            <a:xfrm>
              <a:off x="6359151" y="3374170"/>
              <a:ext cx="141091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4" name="Freeform 264"/>
            <p:cNvSpPr/>
            <p:nvPr/>
          </p:nvSpPr>
          <p:spPr bwMode="auto">
            <a:xfrm>
              <a:off x="11047235" y="2856300"/>
              <a:ext cx="352729" cy="586011"/>
            </a:xfrm>
            <a:custGeom>
              <a:avLst/>
              <a:gdLst>
                <a:gd name="T0" fmla="*/ 27 w 440"/>
                <a:gd name="T1" fmla="*/ 731 h 731"/>
                <a:gd name="T2" fmla="*/ 0 w 440"/>
                <a:gd name="T3" fmla="*/ 715 h 731"/>
                <a:gd name="T4" fmla="*/ 411 w 440"/>
                <a:gd name="T5" fmla="*/ 0 h 731"/>
                <a:gd name="T6" fmla="*/ 440 w 440"/>
                <a:gd name="T7" fmla="*/ 16 h 731"/>
                <a:gd name="T8" fmla="*/ 27 w 440"/>
                <a:gd name="T9" fmla="*/ 731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731">
                  <a:moveTo>
                    <a:pt x="27" y="731"/>
                  </a:moveTo>
                  <a:lnTo>
                    <a:pt x="0" y="715"/>
                  </a:lnTo>
                  <a:lnTo>
                    <a:pt x="411" y="0"/>
                  </a:lnTo>
                  <a:lnTo>
                    <a:pt x="440" y="16"/>
                  </a:lnTo>
                  <a:lnTo>
                    <a:pt x="27" y="731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5" name="Oval 265"/>
            <p:cNvSpPr>
              <a:spLocks noChangeArrowheads="1"/>
            </p:cNvSpPr>
            <p:nvPr/>
          </p:nvSpPr>
          <p:spPr bwMode="auto">
            <a:xfrm>
              <a:off x="10985508" y="3367756"/>
              <a:ext cx="143497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6" name="Oval 266"/>
            <p:cNvSpPr>
              <a:spLocks noChangeArrowheads="1"/>
            </p:cNvSpPr>
            <p:nvPr/>
          </p:nvSpPr>
          <p:spPr bwMode="auto">
            <a:xfrm>
              <a:off x="11318996" y="2794572"/>
              <a:ext cx="141091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7" name="Freeform 267"/>
            <p:cNvSpPr/>
            <p:nvPr/>
          </p:nvSpPr>
          <p:spPr bwMode="auto">
            <a:xfrm>
              <a:off x="8072290" y="1138351"/>
              <a:ext cx="352729" cy="586011"/>
            </a:xfrm>
            <a:custGeom>
              <a:avLst/>
              <a:gdLst>
                <a:gd name="T0" fmla="*/ 27 w 440"/>
                <a:gd name="T1" fmla="*/ 731 h 731"/>
                <a:gd name="T2" fmla="*/ 0 w 440"/>
                <a:gd name="T3" fmla="*/ 715 h 731"/>
                <a:gd name="T4" fmla="*/ 411 w 440"/>
                <a:gd name="T5" fmla="*/ 0 h 731"/>
                <a:gd name="T6" fmla="*/ 440 w 440"/>
                <a:gd name="T7" fmla="*/ 16 h 731"/>
                <a:gd name="T8" fmla="*/ 27 w 440"/>
                <a:gd name="T9" fmla="*/ 731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731">
                  <a:moveTo>
                    <a:pt x="27" y="731"/>
                  </a:moveTo>
                  <a:lnTo>
                    <a:pt x="0" y="715"/>
                  </a:lnTo>
                  <a:lnTo>
                    <a:pt x="411" y="0"/>
                  </a:lnTo>
                  <a:lnTo>
                    <a:pt x="440" y="16"/>
                  </a:lnTo>
                  <a:lnTo>
                    <a:pt x="27" y="731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8" name="Oval 268"/>
            <p:cNvSpPr>
              <a:spLocks noChangeArrowheads="1"/>
            </p:cNvSpPr>
            <p:nvPr/>
          </p:nvSpPr>
          <p:spPr bwMode="auto">
            <a:xfrm>
              <a:off x="8010563" y="1649807"/>
              <a:ext cx="142695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9" name="Oval 269"/>
            <p:cNvSpPr>
              <a:spLocks noChangeArrowheads="1"/>
            </p:cNvSpPr>
            <p:nvPr/>
          </p:nvSpPr>
          <p:spPr bwMode="auto">
            <a:xfrm>
              <a:off x="8344051" y="1074218"/>
              <a:ext cx="141091" cy="142695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0" name="Freeform 270"/>
            <p:cNvSpPr/>
            <p:nvPr/>
          </p:nvSpPr>
          <p:spPr bwMode="auto">
            <a:xfrm>
              <a:off x="8072290" y="562762"/>
              <a:ext cx="352729" cy="586011"/>
            </a:xfrm>
            <a:custGeom>
              <a:avLst/>
              <a:gdLst>
                <a:gd name="T0" fmla="*/ 413 w 440"/>
                <a:gd name="T1" fmla="*/ 731 h 731"/>
                <a:gd name="T2" fmla="*/ 0 w 440"/>
                <a:gd name="T3" fmla="*/ 16 h 731"/>
                <a:gd name="T4" fmla="*/ 27 w 440"/>
                <a:gd name="T5" fmla="*/ 0 h 731"/>
                <a:gd name="T6" fmla="*/ 440 w 440"/>
                <a:gd name="T7" fmla="*/ 715 h 731"/>
                <a:gd name="T8" fmla="*/ 413 w 440"/>
                <a:gd name="T9" fmla="*/ 731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731">
                  <a:moveTo>
                    <a:pt x="413" y="731"/>
                  </a:moveTo>
                  <a:lnTo>
                    <a:pt x="0" y="16"/>
                  </a:lnTo>
                  <a:lnTo>
                    <a:pt x="27" y="0"/>
                  </a:lnTo>
                  <a:lnTo>
                    <a:pt x="440" y="715"/>
                  </a:lnTo>
                  <a:lnTo>
                    <a:pt x="413" y="731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1" name="Oval 271"/>
            <p:cNvSpPr>
              <a:spLocks noChangeArrowheads="1"/>
            </p:cNvSpPr>
            <p:nvPr/>
          </p:nvSpPr>
          <p:spPr bwMode="auto">
            <a:xfrm>
              <a:off x="8010563" y="500232"/>
              <a:ext cx="142695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2" name="Freeform 272"/>
            <p:cNvSpPr/>
            <p:nvPr/>
          </p:nvSpPr>
          <p:spPr bwMode="auto">
            <a:xfrm>
              <a:off x="6087390" y="1717948"/>
              <a:ext cx="352729" cy="586011"/>
            </a:xfrm>
            <a:custGeom>
              <a:avLst/>
              <a:gdLst>
                <a:gd name="T0" fmla="*/ 413 w 440"/>
                <a:gd name="T1" fmla="*/ 731 h 731"/>
                <a:gd name="T2" fmla="*/ 0 w 440"/>
                <a:gd name="T3" fmla="*/ 16 h 731"/>
                <a:gd name="T4" fmla="*/ 27 w 440"/>
                <a:gd name="T5" fmla="*/ 0 h 731"/>
                <a:gd name="T6" fmla="*/ 440 w 440"/>
                <a:gd name="T7" fmla="*/ 715 h 731"/>
                <a:gd name="T8" fmla="*/ 413 w 440"/>
                <a:gd name="T9" fmla="*/ 731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731">
                  <a:moveTo>
                    <a:pt x="413" y="731"/>
                  </a:moveTo>
                  <a:lnTo>
                    <a:pt x="0" y="16"/>
                  </a:lnTo>
                  <a:lnTo>
                    <a:pt x="27" y="0"/>
                  </a:lnTo>
                  <a:lnTo>
                    <a:pt x="440" y="715"/>
                  </a:lnTo>
                  <a:lnTo>
                    <a:pt x="413" y="731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3" name="Oval 273"/>
            <p:cNvSpPr>
              <a:spLocks noChangeArrowheads="1"/>
            </p:cNvSpPr>
            <p:nvPr/>
          </p:nvSpPr>
          <p:spPr bwMode="auto">
            <a:xfrm>
              <a:off x="6359151" y="2229405"/>
              <a:ext cx="141091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4" name="Oval 274"/>
            <p:cNvSpPr>
              <a:spLocks noChangeArrowheads="1"/>
            </p:cNvSpPr>
            <p:nvPr/>
          </p:nvSpPr>
          <p:spPr bwMode="auto">
            <a:xfrm>
              <a:off x="6025662" y="1653816"/>
              <a:ext cx="142695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5" name="Freeform 275"/>
            <p:cNvSpPr/>
            <p:nvPr/>
          </p:nvSpPr>
          <p:spPr bwMode="auto">
            <a:xfrm>
              <a:off x="7075832" y="2856300"/>
              <a:ext cx="1006880" cy="1172823"/>
            </a:xfrm>
            <a:custGeom>
              <a:avLst/>
              <a:gdLst>
                <a:gd name="T0" fmla="*/ 1256 w 1256"/>
                <a:gd name="T1" fmla="*/ 1463 h 1463"/>
                <a:gd name="T2" fmla="*/ 421 w 1256"/>
                <a:gd name="T3" fmla="*/ 1463 h 1463"/>
                <a:gd name="T4" fmla="*/ 0 w 1256"/>
                <a:gd name="T5" fmla="*/ 731 h 1463"/>
                <a:gd name="T6" fmla="*/ 421 w 1256"/>
                <a:gd name="T7" fmla="*/ 0 h 1463"/>
                <a:gd name="T8" fmla="*/ 1256 w 1256"/>
                <a:gd name="T9" fmla="*/ 0 h 1463"/>
                <a:gd name="T10" fmla="*/ 1256 w 1256"/>
                <a:gd name="T11" fmla="*/ 32 h 1463"/>
                <a:gd name="T12" fmla="*/ 440 w 1256"/>
                <a:gd name="T13" fmla="*/ 32 h 1463"/>
                <a:gd name="T14" fmla="*/ 37 w 1256"/>
                <a:gd name="T15" fmla="*/ 731 h 1463"/>
                <a:gd name="T16" fmla="*/ 440 w 1256"/>
                <a:gd name="T17" fmla="*/ 1431 h 1463"/>
                <a:gd name="T18" fmla="*/ 1256 w 1256"/>
                <a:gd name="T19" fmla="*/ 1431 h 1463"/>
                <a:gd name="T20" fmla="*/ 1256 w 1256"/>
                <a:gd name="T21" fmla="*/ 1463 h 1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56" h="1463">
                  <a:moveTo>
                    <a:pt x="1256" y="1463"/>
                  </a:moveTo>
                  <a:lnTo>
                    <a:pt x="421" y="1463"/>
                  </a:lnTo>
                  <a:lnTo>
                    <a:pt x="0" y="731"/>
                  </a:lnTo>
                  <a:lnTo>
                    <a:pt x="421" y="0"/>
                  </a:lnTo>
                  <a:lnTo>
                    <a:pt x="1256" y="0"/>
                  </a:lnTo>
                  <a:lnTo>
                    <a:pt x="1256" y="32"/>
                  </a:lnTo>
                  <a:lnTo>
                    <a:pt x="440" y="32"/>
                  </a:lnTo>
                  <a:lnTo>
                    <a:pt x="37" y="731"/>
                  </a:lnTo>
                  <a:lnTo>
                    <a:pt x="440" y="1431"/>
                  </a:lnTo>
                  <a:lnTo>
                    <a:pt x="1256" y="1431"/>
                  </a:lnTo>
                  <a:lnTo>
                    <a:pt x="1256" y="1463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6" name="Oval 276"/>
            <p:cNvSpPr>
              <a:spLocks noChangeArrowheads="1"/>
            </p:cNvSpPr>
            <p:nvPr/>
          </p:nvSpPr>
          <p:spPr bwMode="auto">
            <a:xfrm>
              <a:off x="7018113" y="3374170"/>
              <a:ext cx="142695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7" name="Oval 277"/>
            <p:cNvSpPr>
              <a:spLocks noChangeArrowheads="1"/>
            </p:cNvSpPr>
            <p:nvPr/>
          </p:nvSpPr>
          <p:spPr bwMode="auto">
            <a:xfrm>
              <a:off x="7351601" y="2798580"/>
              <a:ext cx="141091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8" name="Oval 278"/>
            <p:cNvSpPr>
              <a:spLocks noChangeArrowheads="1"/>
            </p:cNvSpPr>
            <p:nvPr/>
          </p:nvSpPr>
          <p:spPr bwMode="auto">
            <a:xfrm>
              <a:off x="7351601" y="3943345"/>
              <a:ext cx="141091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9" name="Oval 279"/>
            <p:cNvSpPr>
              <a:spLocks noChangeArrowheads="1"/>
            </p:cNvSpPr>
            <p:nvPr/>
          </p:nvSpPr>
          <p:spPr bwMode="auto">
            <a:xfrm>
              <a:off x="8010563" y="2798580"/>
              <a:ext cx="142695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0" name="Freeform 280"/>
            <p:cNvSpPr/>
            <p:nvPr/>
          </p:nvSpPr>
          <p:spPr bwMode="auto">
            <a:xfrm>
              <a:off x="8068282" y="2280711"/>
              <a:ext cx="1349187" cy="1166410"/>
            </a:xfrm>
            <a:custGeom>
              <a:avLst/>
              <a:gdLst>
                <a:gd name="T0" fmla="*/ 416 w 1683"/>
                <a:gd name="T1" fmla="*/ 1455 h 1455"/>
                <a:gd name="T2" fmla="*/ 0 w 1683"/>
                <a:gd name="T3" fmla="*/ 731 h 1455"/>
                <a:gd name="T4" fmla="*/ 421 w 1683"/>
                <a:gd name="T5" fmla="*/ 0 h 1455"/>
                <a:gd name="T6" fmla="*/ 1264 w 1683"/>
                <a:gd name="T7" fmla="*/ 0 h 1455"/>
                <a:gd name="T8" fmla="*/ 1683 w 1683"/>
                <a:gd name="T9" fmla="*/ 723 h 1455"/>
                <a:gd name="T10" fmla="*/ 1654 w 1683"/>
                <a:gd name="T11" fmla="*/ 739 h 1455"/>
                <a:gd name="T12" fmla="*/ 1246 w 1683"/>
                <a:gd name="T13" fmla="*/ 32 h 1455"/>
                <a:gd name="T14" fmla="*/ 440 w 1683"/>
                <a:gd name="T15" fmla="*/ 32 h 1455"/>
                <a:gd name="T16" fmla="*/ 34 w 1683"/>
                <a:gd name="T17" fmla="*/ 731 h 1455"/>
                <a:gd name="T18" fmla="*/ 442 w 1683"/>
                <a:gd name="T19" fmla="*/ 1439 h 1455"/>
                <a:gd name="T20" fmla="*/ 416 w 1683"/>
                <a:gd name="T21" fmla="*/ 1455 h 1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83" h="1455">
                  <a:moveTo>
                    <a:pt x="416" y="1455"/>
                  </a:moveTo>
                  <a:lnTo>
                    <a:pt x="0" y="731"/>
                  </a:lnTo>
                  <a:lnTo>
                    <a:pt x="421" y="0"/>
                  </a:lnTo>
                  <a:lnTo>
                    <a:pt x="1264" y="0"/>
                  </a:lnTo>
                  <a:lnTo>
                    <a:pt x="1683" y="723"/>
                  </a:lnTo>
                  <a:lnTo>
                    <a:pt x="1654" y="739"/>
                  </a:lnTo>
                  <a:lnTo>
                    <a:pt x="1246" y="32"/>
                  </a:lnTo>
                  <a:lnTo>
                    <a:pt x="440" y="32"/>
                  </a:lnTo>
                  <a:lnTo>
                    <a:pt x="34" y="731"/>
                  </a:lnTo>
                  <a:lnTo>
                    <a:pt x="442" y="1439"/>
                  </a:lnTo>
                  <a:lnTo>
                    <a:pt x="416" y="1455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1" name="Oval 281"/>
            <p:cNvSpPr>
              <a:spLocks noChangeArrowheads="1"/>
            </p:cNvSpPr>
            <p:nvPr/>
          </p:nvSpPr>
          <p:spPr bwMode="auto">
            <a:xfrm>
              <a:off x="8341646" y="2222991"/>
              <a:ext cx="143497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2" name="Freeform 282"/>
            <p:cNvSpPr/>
            <p:nvPr/>
          </p:nvSpPr>
          <p:spPr bwMode="auto">
            <a:xfrm>
              <a:off x="7079840" y="1705122"/>
              <a:ext cx="1002872" cy="592424"/>
            </a:xfrm>
            <a:custGeom>
              <a:avLst/>
              <a:gdLst>
                <a:gd name="T0" fmla="*/ 27 w 1251"/>
                <a:gd name="T1" fmla="*/ 739 h 739"/>
                <a:gd name="T2" fmla="*/ 0 w 1251"/>
                <a:gd name="T3" fmla="*/ 723 h 739"/>
                <a:gd name="T4" fmla="*/ 416 w 1251"/>
                <a:gd name="T5" fmla="*/ 0 h 739"/>
                <a:gd name="T6" fmla="*/ 1251 w 1251"/>
                <a:gd name="T7" fmla="*/ 0 h 739"/>
                <a:gd name="T8" fmla="*/ 1251 w 1251"/>
                <a:gd name="T9" fmla="*/ 32 h 739"/>
                <a:gd name="T10" fmla="*/ 435 w 1251"/>
                <a:gd name="T11" fmla="*/ 32 h 739"/>
                <a:gd name="T12" fmla="*/ 27 w 1251"/>
                <a:gd name="T13" fmla="*/ 739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1" h="739">
                  <a:moveTo>
                    <a:pt x="27" y="739"/>
                  </a:moveTo>
                  <a:lnTo>
                    <a:pt x="0" y="723"/>
                  </a:lnTo>
                  <a:lnTo>
                    <a:pt x="416" y="0"/>
                  </a:lnTo>
                  <a:lnTo>
                    <a:pt x="1251" y="0"/>
                  </a:lnTo>
                  <a:lnTo>
                    <a:pt x="1251" y="32"/>
                  </a:lnTo>
                  <a:lnTo>
                    <a:pt x="435" y="32"/>
                  </a:lnTo>
                  <a:lnTo>
                    <a:pt x="27" y="739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3" name="Oval 283"/>
            <p:cNvSpPr>
              <a:spLocks noChangeArrowheads="1"/>
            </p:cNvSpPr>
            <p:nvPr/>
          </p:nvSpPr>
          <p:spPr bwMode="auto">
            <a:xfrm>
              <a:off x="7351601" y="1649807"/>
              <a:ext cx="141091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4" name="Freeform 284"/>
            <p:cNvSpPr/>
            <p:nvPr/>
          </p:nvSpPr>
          <p:spPr bwMode="auto">
            <a:xfrm>
              <a:off x="10050777" y="3425476"/>
              <a:ext cx="1349187" cy="1172823"/>
            </a:xfrm>
            <a:custGeom>
              <a:avLst/>
              <a:gdLst>
                <a:gd name="T0" fmla="*/ 1257 w 1683"/>
                <a:gd name="T1" fmla="*/ 1463 h 1463"/>
                <a:gd name="T2" fmla="*/ 421 w 1683"/>
                <a:gd name="T3" fmla="*/ 1463 h 1463"/>
                <a:gd name="T4" fmla="*/ 0 w 1683"/>
                <a:gd name="T5" fmla="*/ 731 h 1463"/>
                <a:gd name="T6" fmla="*/ 421 w 1683"/>
                <a:gd name="T7" fmla="*/ 0 h 1463"/>
                <a:gd name="T8" fmla="*/ 1267 w 1683"/>
                <a:gd name="T9" fmla="*/ 0 h 1463"/>
                <a:gd name="T10" fmla="*/ 1683 w 1683"/>
                <a:gd name="T11" fmla="*/ 723 h 1463"/>
                <a:gd name="T12" fmla="*/ 1657 w 1683"/>
                <a:gd name="T13" fmla="*/ 739 h 1463"/>
                <a:gd name="T14" fmla="*/ 1249 w 1683"/>
                <a:gd name="T15" fmla="*/ 32 h 1463"/>
                <a:gd name="T16" fmla="*/ 440 w 1683"/>
                <a:gd name="T17" fmla="*/ 32 h 1463"/>
                <a:gd name="T18" fmla="*/ 37 w 1683"/>
                <a:gd name="T19" fmla="*/ 731 h 1463"/>
                <a:gd name="T20" fmla="*/ 440 w 1683"/>
                <a:gd name="T21" fmla="*/ 1431 h 1463"/>
                <a:gd name="T22" fmla="*/ 1257 w 1683"/>
                <a:gd name="T23" fmla="*/ 1431 h 1463"/>
                <a:gd name="T24" fmla="*/ 1257 w 1683"/>
                <a:gd name="T25" fmla="*/ 1463 h 1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83" h="1463">
                  <a:moveTo>
                    <a:pt x="1257" y="1463"/>
                  </a:moveTo>
                  <a:lnTo>
                    <a:pt x="421" y="1463"/>
                  </a:lnTo>
                  <a:lnTo>
                    <a:pt x="0" y="731"/>
                  </a:lnTo>
                  <a:lnTo>
                    <a:pt x="421" y="0"/>
                  </a:lnTo>
                  <a:lnTo>
                    <a:pt x="1267" y="0"/>
                  </a:lnTo>
                  <a:lnTo>
                    <a:pt x="1683" y="723"/>
                  </a:lnTo>
                  <a:lnTo>
                    <a:pt x="1657" y="739"/>
                  </a:lnTo>
                  <a:lnTo>
                    <a:pt x="1249" y="32"/>
                  </a:lnTo>
                  <a:lnTo>
                    <a:pt x="440" y="32"/>
                  </a:lnTo>
                  <a:lnTo>
                    <a:pt x="37" y="731"/>
                  </a:lnTo>
                  <a:lnTo>
                    <a:pt x="440" y="1431"/>
                  </a:lnTo>
                  <a:lnTo>
                    <a:pt x="1257" y="1431"/>
                  </a:lnTo>
                  <a:lnTo>
                    <a:pt x="1257" y="1463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5" name="Oval 285"/>
            <p:cNvSpPr>
              <a:spLocks noChangeArrowheads="1"/>
            </p:cNvSpPr>
            <p:nvPr/>
          </p:nvSpPr>
          <p:spPr bwMode="auto">
            <a:xfrm>
              <a:off x="9995463" y="3943345"/>
              <a:ext cx="141091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6" name="Oval 286"/>
            <p:cNvSpPr>
              <a:spLocks noChangeArrowheads="1"/>
            </p:cNvSpPr>
            <p:nvPr/>
          </p:nvSpPr>
          <p:spPr bwMode="auto">
            <a:xfrm>
              <a:off x="11318996" y="3943345"/>
              <a:ext cx="141091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7" name="Oval 287"/>
            <p:cNvSpPr>
              <a:spLocks noChangeArrowheads="1"/>
            </p:cNvSpPr>
            <p:nvPr/>
          </p:nvSpPr>
          <p:spPr bwMode="auto">
            <a:xfrm>
              <a:off x="10326546" y="3367756"/>
              <a:ext cx="141091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8" name="Oval 288"/>
            <p:cNvSpPr>
              <a:spLocks noChangeArrowheads="1"/>
            </p:cNvSpPr>
            <p:nvPr/>
          </p:nvSpPr>
          <p:spPr bwMode="auto">
            <a:xfrm>
              <a:off x="10326546" y="4512521"/>
              <a:ext cx="141091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99" name="Oval 289"/>
            <p:cNvSpPr>
              <a:spLocks noChangeArrowheads="1"/>
            </p:cNvSpPr>
            <p:nvPr/>
          </p:nvSpPr>
          <p:spPr bwMode="auto">
            <a:xfrm>
              <a:off x="10985508" y="4512521"/>
              <a:ext cx="143497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0" name="Freeform 290"/>
            <p:cNvSpPr/>
            <p:nvPr/>
          </p:nvSpPr>
          <p:spPr bwMode="auto">
            <a:xfrm>
              <a:off x="6087390" y="2284719"/>
              <a:ext cx="1345179" cy="593225"/>
            </a:xfrm>
            <a:custGeom>
              <a:avLst/>
              <a:gdLst>
                <a:gd name="T0" fmla="*/ 27 w 1678"/>
                <a:gd name="T1" fmla="*/ 740 h 740"/>
                <a:gd name="T2" fmla="*/ 0 w 1678"/>
                <a:gd name="T3" fmla="*/ 724 h 740"/>
                <a:gd name="T4" fmla="*/ 416 w 1678"/>
                <a:gd name="T5" fmla="*/ 0 h 740"/>
                <a:gd name="T6" fmla="*/ 1262 w 1678"/>
                <a:gd name="T7" fmla="*/ 0 h 740"/>
                <a:gd name="T8" fmla="*/ 1678 w 1678"/>
                <a:gd name="T9" fmla="*/ 724 h 740"/>
                <a:gd name="T10" fmla="*/ 1651 w 1678"/>
                <a:gd name="T11" fmla="*/ 740 h 740"/>
                <a:gd name="T12" fmla="*/ 1243 w 1678"/>
                <a:gd name="T13" fmla="*/ 32 h 740"/>
                <a:gd name="T14" fmla="*/ 435 w 1678"/>
                <a:gd name="T15" fmla="*/ 32 h 740"/>
                <a:gd name="T16" fmla="*/ 27 w 1678"/>
                <a:gd name="T17" fmla="*/ 74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8" h="740">
                  <a:moveTo>
                    <a:pt x="27" y="740"/>
                  </a:moveTo>
                  <a:lnTo>
                    <a:pt x="0" y="724"/>
                  </a:lnTo>
                  <a:lnTo>
                    <a:pt x="416" y="0"/>
                  </a:lnTo>
                  <a:lnTo>
                    <a:pt x="1262" y="0"/>
                  </a:lnTo>
                  <a:lnTo>
                    <a:pt x="1678" y="724"/>
                  </a:lnTo>
                  <a:lnTo>
                    <a:pt x="1651" y="740"/>
                  </a:lnTo>
                  <a:lnTo>
                    <a:pt x="1243" y="32"/>
                  </a:lnTo>
                  <a:lnTo>
                    <a:pt x="435" y="32"/>
                  </a:lnTo>
                  <a:lnTo>
                    <a:pt x="27" y="740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1" name="Rectangle 291"/>
            <p:cNvSpPr>
              <a:spLocks noChangeArrowheads="1"/>
            </p:cNvSpPr>
            <p:nvPr/>
          </p:nvSpPr>
          <p:spPr bwMode="auto">
            <a:xfrm>
              <a:off x="6429697" y="3434294"/>
              <a:ext cx="660564" cy="25653"/>
            </a:xfrm>
            <a:prstGeom prst="rect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2" name="Oval 292"/>
            <p:cNvSpPr>
              <a:spLocks noChangeArrowheads="1"/>
            </p:cNvSpPr>
            <p:nvPr/>
          </p:nvSpPr>
          <p:spPr bwMode="auto">
            <a:xfrm>
              <a:off x="6027265" y="2802589"/>
              <a:ext cx="141091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3" name="Oval 293"/>
            <p:cNvSpPr>
              <a:spLocks noChangeArrowheads="1"/>
            </p:cNvSpPr>
            <p:nvPr/>
          </p:nvSpPr>
          <p:spPr bwMode="auto">
            <a:xfrm>
              <a:off x="7018113" y="2229405"/>
              <a:ext cx="142695" cy="141091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4" name="Freeform 294"/>
            <p:cNvSpPr/>
            <p:nvPr/>
          </p:nvSpPr>
          <p:spPr bwMode="auto">
            <a:xfrm>
              <a:off x="9062335" y="2849886"/>
              <a:ext cx="1347584" cy="592424"/>
            </a:xfrm>
            <a:custGeom>
              <a:avLst/>
              <a:gdLst>
                <a:gd name="T0" fmla="*/ 1652 w 1681"/>
                <a:gd name="T1" fmla="*/ 739 h 739"/>
                <a:gd name="T2" fmla="*/ 1244 w 1681"/>
                <a:gd name="T3" fmla="*/ 32 h 739"/>
                <a:gd name="T4" fmla="*/ 435 w 1681"/>
                <a:gd name="T5" fmla="*/ 32 h 739"/>
                <a:gd name="T6" fmla="*/ 27 w 1681"/>
                <a:gd name="T7" fmla="*/ 739 h 739"/>
                <a:gd name="T8" fmla="*/ 0 w 1681"/>
                <a:gd name="T9" fmla="*/ 723 h 739"/>
                <a:gd name="T10" fmla="*/ 416 w 1681"/>
                <a:gd name="T11" fmla="*/ 0 h 739"/>
                <a:gd name="T12" fmla="*/ 1262 w 1681"/>
                <a:gd name="T13" fmla="*/ 0 h 739"/>
                <a:gd name="T14" fmla="*/ 1681 w 1681"/>
                <a:gd name="T15" fmla="*/ 723 h 739"/>
                <a:gd name="T16" fmla="*/ 1652 w 1681"/>
                <a:gd name="T17" fmla="*/ 739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81" h="739">
                  <a:moveTo>
                    <a:pt x="1652" y="739"/>
                  </a:moveTo>
                  <a:lnTo>
                    <a:pt x="1244" y="32"/>
                  </a:lnTo>
                  <a:lnTo>
                    <a:pt x="435" y="32"/>
                  </a:lnTo>
                  <a:lnTo>
                    <a:pt x="27" y="739"/>
                  </a:lnTo>
                  <a:lnTo>
                    <a:pt x="0" y="723"/>
                  </a:lnTo>
                  <a:lnTo>
                    <a:pt x="416" y="0"/>
                  </a:lnTo>
                  <a:lnTo>
                    <a:pt x="1262" y="0"/>
                  </a:lnTo>
                  <a:lnTo>
                    <a:pt x="1681" y="723"/>
                  </a:lnTo>
                  <a:lnTo>
                    <a:pt x="1652" y="739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5" name="Freeform 295"/>
            <p:cNvSpPr/>
            <p:nvPr/>
          </p:nvSpPr>
          <p:spPr bwMode="auto">
            <a:xfrm>
              <a:off x="9058327" y="5143425"/>
              <a:ext cx="1349187" cy="1166410"/>
            </a:xfrm>
            <a:custGeom>
              <a:avLst/>
              <a:gdLst>
                <a:gd name="T0" fmla="*/ 419 w 1683"/>
                <a:gd name="T1" fmla="*/ 1455 h 1455"/>
                <a:gd name="T2" fmla="*/ 0 w 1683"/>
                <a:gd name="T3" fmla="*/ 732 h 1455"/>
                <a:gd name="T4" fmla="*/ 421 w 1683"/>
                <a:gd name="T5" fmla="*/ 0 h 1455"/>
                <a:gd name="T6" fmla="*/ 1267 w 1683"/>
                <a:gd name="T7" fmla="*/ 0 h 1455"/>
                <a:gd name="T8" fmla="*/ 1683 w 1683"/>
                <a:gd name="T9" fmla="*/ 724 h 1455"/>
                <a:gd name="T10" fmla="*/ 1657 w 1683"/>
                <a:gd name="T11" fmla="*/ 740 h 1455"/>
                <a:gd name="T12" fmla="*/ 1249 w 1683"/>
                <a:gd name="T13" fmla="*/ 32 h 1455"/>
                <a:gd name="T14" fmla="*/ 440 w 1683"/>
                <a:gd name="T15" fmla="*/ 32 h 1455"/>
                <a:gd name="T16" fmla="*/ 37 w 1683"/>
                <a:gd name="T17" fmla="*/ 732 h 1455"/>
                <a:gd name="T18" fmla="*/ 445 w 1683"/>
                <a:gd name="T19" fmla="*/ 1439 h 1455"/>
                <a:gd name="T20" fmla="*/ 419 w 1683"/>
                <a:gd name="T21" fmla="*/ 1455 h 1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83" h="1455">
                  <a:moveTo>
                    <a:pt x="419" y="1455"/>
                  </a:moveTo>
                  <a:lnTo>
                    <a:pt x="0" y="732"/>
                  </a:lnTo>
                  <a:lnTo>
                    <a:pt x="421" y="0"/>
                  </a:lnTo>
                  <a:lnTo>
                    <a:pt x="1267" y="0"/>
                  </a:lnTo>
                  <a:lnTo>
                    <a:pt x="1683" y="724"/>
                  </a:lnTo>
                  <a:lnTo>
                    <a:pt x="1657" y="740"/>
                  </a:lnTo>
                  <a:lnTo>
                    <a:pt x="1249" y="32"/>
                  </a:lnTo>
                  <a:lnTo>
                    <a:pt x="440" y="32"/>
                  </a:lnTo>
                  <a:lnTo>
                    <a:pt x="37" y="732"/>
                  </a:lnTo>
                  <a:lnTo>
                    <a:pt x="445" y="1439"/>
                  </a:lnTo>
                  <a:lnTo>
                    <a:pt x="419" y="1455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6" name="Oval 296"/>
            <p:cNvSpPr>
              <a:spLocks noChangeArrowheads="1"/>
            </p:cNvSpPr>
            <p:nvPr/>
          </p:nvSpPr>
          <p:spPr bwMode="auto">
            <a:xfrm>
              <a:off x="9003013" y="5661294"/>
              <a:ext cx="141091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7" name="Oval 297"/>
            <p:cNvSpPr>
              <a:spLocks noChangeArrowheads="1"/>
            </p:cNvSpPr>
            <p:nvPr/>
          </p:nvSpPr>
          <p:spPr bwMode="auto">
            <a:xfrm>
              <a:off x="10326546" y="5661294"/>
              <a:ext cx="141091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8" name="Oval 298"/>
            <p:cNvSpPr>
              <a:spLocks noChangeArrowheads="1"/>
            </p:cNvSpPr>
            <p:nvPr/>
          </p:nvSpPr>
          <p:spPr bwMode="auto">
            <a:xfrm>
              <a:off x="9334096" y="5085705"/>
              <a:ext cx="143497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09" name="Oval 299"/>
            <p:cNvSpPr>
              <a:spLocks noChangeArrowheads="1"/>
            </p:cNvSpPr>
            <p:nvPr/>
          </p:nvSpPr>
          <p:spPr bwMode="auto">
            <a:xfrm>
              <a:off x="9334096" y="6230470"/>
              <a:ext cx="143497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10" name="Oval 300"/>
            <p:cNvSpPr>
              <a:spLocks noChangeArrowheads="1"/>
            </p:cNvSpPr>
            <p:nvPr/>
          </p:nvSpPr>
          <p:spPr bwMode="auto">
            <a:xfrm>
              <a:off x="9993058" y="5085705"/>
              <a:ext cx="143497" cy="143497"/>
            </a:xfrm>
            <a:prstGeom prst="ellipse">
              <a:avLst/>
            </a:pr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11" name="Freeform 301"/>
            <p:cNvSpPr/>
            <p:nvPr/>
          </p:nvSpPr>
          <p:spPr bwMode="auto">
            <a:xfrm>
              <a:off x="10054785" y="4579059"/>
              <a:ext cx="355134" cy="588416"/>
            </a:xfrm>
            <a:custGeom>
              <a:avLst/>
              <a:gdLst>
                <a:gd name="T0" fmla="*/ 30 w 443"/>
                <a:gd name="T1" fmla="*/ 734 h 734"/>
                <a:gd name="T2" fmla="*/ 0 w 443"/>
                <a:gd name="T3" fmla="*/ 718 h 734"/>
                <a:gd name="T4" fmla="*/ 414 w 443"/>
                <a:gd name="T5" fmla="*/ 0 h 734"/>
                <a:gd name="T6" fmla="*/ 443 w 443"/>
                <a:gd name="T7" fmla="*/ 16 h 734"/>
                <a:gd name="T8" fmla="*/ 30 w 443"/>
                <a:gd name="T9" fmla="*/ 734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734">
                  <a:moveTo>
                    <a:pt x="30" y="734"/>
                  </a:moveTo>
                  <a:lnTo>
                    <a:pt x="0" y="718"/>
                  </a:lnTo>
                  <a:lnTo>
                    <a:pt x="414" y="0"/>
                  </a:lnTo>
                  <a:lnTo>
                    <a:pt x="443" y="16"/>
                  </a:lnTo>
                  <a:lnTo>
                    <a:pt x="30" y="734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12" name="Freeform 302"/>
            <p:cNvSpPr/>
            <p:nvPr/>
          </p:nvSpPr>
          <p:spPr bwMode="auto">
            <a:xfrm>
              <a:off x="9058327" y="3998660"/>
              <a:ext cx="1009285" cy="1168815"/>
            </a:xfrm>
            <a:custGeom>
              <a:avLst/>
              <a:gdLst>
                <a:gd name="T0" fmla="*/ 419 w 1259"/>
                <a:gd name="T1" fmla="*/ 1458 h 1458"/>
                <a:gd name="T2" fmla="*/ 0 w 1259"/>
                <a:gd name="T3" fmla="*/ 732 h 1458"/>
                <a:gd name="T4" fmla="*/ 421 w 1259"/>
                <a:gd name="T5" fmla="*/ 0 h 1458"/>
                <a:gd name="T6" fmla="*/ 1259 w 1259"/>
                <a:gd name="T7" fmla="*/ 0 h 1458"/>
                <a:gd name="T8" fmla="*/ 1259 w 1259"/>
                <a:gd name="T9" fmla="*/ 32 h 1458"/>
                <a:gd name="T10" fmla="*/ 440 w 1259"/>
                <a:gd name="T11" fmla="*/ 32 h 1458"/>
                <a:gd name="T12" fmla="*/ 37 w 1259"/>
                <a:gd name="T13" fmla="*/ 732 h 1458"/>
                <a:gd name="T14" fmla="*/ 445 w 1259"/>
                <a:gd name="T15" fmla="*/ 1442 h 1458"/>
                <a:gd name="T16" fmla="*/ 419 w 1259"/>
                <a:gd name="T17" fmla="*/ 1458 h 1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9" h="1458">
                  <a:moveTo>
                    <a:pt x="419" y="1458"/>
                  </a:moveTo>
                  <a:lnTo>
                    <a:pt x="0" y="732"/>
                  </a:lnTo>
                  <a:lnTo>
                    <a:pt x="421" y="0"/>
                  </a:lnTo>
                  <a:lnTo>
                    <a:pt x="1259" y="0"/>
                  </a:lnTo>
                  <a:lnTo>
                    <a:pt x="1259" y="32"/>
                  </a:lnTo>
                  <a:lnTo>
                    <a:pt x="440" y="32"/>
                  </a:lnTo>
                  <a:lnTo>
                    <a:pt x="37" y="732"/>
                  </a:lnTo>
                  <a:lnTo>
                    <a:pt x="445" y="1442"/>
                  </a:lnTo>
                  <a:lnTo>
                    <a:pt x="419" y="1458"/>
                  </a:lnTo>
                  <a:close/>
                </a:path>
              </a:pathLst>
            </a:custGeom>
            <a:solidFill>
              <a:srgbClr val="1CB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213" name="Freeform 304"/>
            <p:cNvSpPr/>
            <p:nvPr/>
          </p:nvSpPr>
          <p:spPr bwMode="auto">
            <a:xfrm>
              <a:off x="9999471" y="4625555"/>
              <a:ext cx="2192529" cy="2221389"/>
            </a:xfrm>
            <a:custGeom>
              <a:avLst/>
              <a:gdLst>
                <a:gd name="T0" fmla="*/ 2735 w 2735"/>
                <a:gd name="T1" fmla="*/ 0 h 2771"/>
                <a:gd name="T2" fmla="*/ 1598 w 2735"/>
                <a:gd name="T3" fmla="*/ 0 h 2771"/>
                <a:gd name="T4" fmla="*/ 0 w 2735"/>
                <a:gd name="T5" fmla="*/ 2771 h 2771"/>
                <a:gd name="T6" fmla="*/ 2735 w 2735"/>
                <a:gd name="T7" fmla="*/ 2771 h 2771"/>
                <a:gd name="T8" fmla="*/ 2735 w 2735"/>
                <a:gd name="T9" fmla="*/ 0 h 2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5" h="2771">
                  <a:moveTo>
                    <a:pt x="2735" y="0"/>
                  </a:moveTo>
                  <a:lnTo>
                    <a:pt x="1598" y="0"/>
                  </a:lnTo>
                  <a:lnTo>
                    <a:pt x="0" y="2771"/>
                  </a:lnTo>
                  <a:lnTo>
                    <a:pt x="2735" y="2771"/>
                  </a:lnTo>
                  <a:lnTo>
                    <a:pt x="27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</p:grpSp>
      <p:sp>
        <p:nvSpPr>
          <p:cNvPr id="2" name="矩形 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487384" y="3838690"/>
            <a:ext cx="3425816" cy="436408"/>
          </a:xfrm>
          <a:prstGeom prst="rect">
            <a:avLst/>
          </a:prstGeom>
          <a:solidFill>
            <a:srgbClr val="268C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defTabSz="685800" eaLnBrk="1" hangingPunct="1">
              <a:lnSpc>
                <a:spcPct val="150000"/>
              </a:lnSpc>
            </a:pPr>
            <a:endParaRPr lang="zh-CN" altLang="en-US" sz="1350">
              <a:solidFill>
                <a:srgbClr val="FFFFFF"/>
              </a:solidFill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3" name="任意多边形 22"/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7561916" y="3858837"/>
            <a:ext cx="371224" cy="346492"/>
          </a:xfrm>
          <a:custGeom>
            <a:avLst/>
            <a:gdLst>
              <a:gd name="connsiteX0" fmla="*/ 262805 w 519288"/>
              <a:gd name="connsiteY0" fmla="*/ 111558 h 503774"/>
              <a:gd name="connsiteX1" fmla="*/ 439744 w 519288"/>
              <a:gd name="connsiteY1" fmla="*/ 276036 h 503774"/>
              <a:gd name="connsiteX2" fmla="*/ 439744 w 519288"/>
              <a:gd name="connsiteY2" fmla="*/ 484796 h 503774"/>
              <a:gd name="connsiteX3" fmla="*/ 433425 w 519288"/>
              <a:gd name="connsiteY3" fmla="*/ 503774 h 503774"/>
              <a:gd name="connsiteX4" fmla="*/ 414467 w 519288"/>
              <a:gd name="connsiteY4" fmla="*/ 503774 h 503774"/>
              <a:gd name="connsiteX5" fmla="*/ 319678 w 519288"/>
              <a:gd name="connsiteY5" fmla="*/ 503774 h 503774"/>
              <a:gd name="connsiteX6" fmla="*/ 313359 w 519288"/>
              <a:gd name="connsiteY6" fmla="*/ 503774 h 503774"/>
              <a:gd name="connsiteX7" fmla="*/ 307040 w 519288"/>
              <a:gd name="connsiteY7" fmla="*/ 497448 h 503774"/>
              <a:gd name="connsiteX8" fmla="*/ 307040 w 519288"/>
              <a:gd name="connsiteY8" fmla="*/ 396231 h 503774"/>
              <a:gd name="connsiteX9" fmla="*/ 212251 w 519288"/>
              <a:gd name="connsiteY9" fmla="*/ 396231 h 503774"/>
              <a:gd name="connsiteX10" fmla="*/ 212251 w 519288"/>
              <a:gd name="connsiteY10" fmla="*/ 497448 h 503774"/>
              <a:gd name="connsiteX11" fmla="*/ 212251 w 519288"/>
              <a:gd name="connsiteY11" fmla="*/ 503774 h 503774"/>
              <a:gd name="connsiteX12" fmla="*/ 199612 w 519288"/>
              <a:gd name="connsiteY12" fmla="*/ 503774 h 503774"/>
              <a:gd name="connsiteX13" fmla="*/ 104823 w 519288"/>
              <a:gd name="connsiteY13" fmla="*/ 503774 h 503774"/>
              <a:gd name="connsiteX14" fmla="*/ 92185 w 519288"/>
              <a:gd name="connsiteY14" fmla="*/ 503774 h 503774"/>
              <a:gd name="connsiteX15" fmla="*/ 79546 w 519288"/>
              <a:gd name="connsiteY15" fmla="*/ 484796 h 503774"/>
              <a:gd name="connsiteX16" fmla="*/ 79546 w 519288"/>
              <a:gd name="connsiteY16" fmla="*/ 276036 h 503774"/>
              <a:gd name="connsiteX17" fmla="*/ 259644 w 519288"/>
              <a:gd name="connsiteY17" fmla="*/ 0 h 503774"/>
              <a:gd name="connsiteX18" fmla="*/ 281809 w 519288"/>
              <a:gd name="connsiteY18" fmla="*/ 9516 h 503774"/>
              <a:gd name="connsiteX19" fmla="*/ 370468 w 519288"/>
              <a:gd name="connsiteY19" fmla="*/ 91992 h 503774"/>
              <a:gd name="connsiteX20" fmla="*/ 370468 w 519288"/>
              <a:gd name="connsiteY20" fmla="*/ 22205 h 503774"/>
              <a:gd name="connsiteX21" fmla="*/ 383134 w 519288"/>
              <a:gd name="connsiteY21" fmla="*/ 9516 h 503774"/>
              <a:gd name="connsiteX22" fmla="*/ 414798 w 519288"/>
              <a:gd name="connsiteY22" fmla="*/ 9516 h 503774"/>
              <a:gd name="connsiteX23" fmla="*/ 427463 w 519288"/>
              <a:gd name="connsiteY23" fmla="*/ 22205 h 503774"/>
              <a:gd name="connsiteX24" fmla="*/ 427463 w 519288"/>
              <a:gd name="connsiteY24" fmla="*/ 142746 h 503774"/>
              <a:gd name="connsiteX25" fmla="*/ 509789 w 519288"/>
              <a:gd name="connsiteY25" fmla="*/ 218877 h 503774"/>
              <a:gd name="connsiteX26" fmla="*/ 509789 w 519288"/>
              <a:gd name="connsiteY26" fmla="*/ 269631 h 503774"/>
              <a:gd name="connsiteX27" fmla="*/ 465460 w 519288"/>
              <a:gd name="connsiteY27" fmla="*/ 269631 h 503774"/>
              <a:gd name="connsiteX28" fmla="*/ 262810 w 519288"/>
              <a:gd name="connsiteY28" fmla="*/ 79303 h 503774"/>
              <a:gd name="connsiteX29" fmla="*/ 60161 w 519288"/>
              <a:gd name="connsiteY29" fmla="*/ 269631 h 503774"/>
              <a:gd name="connsiteX30" fmla="*/ 34830 w 519288"/>
              <a:gd name="connsiteY30" fmla="*/ 275975 h 503774"/>
              <a:gd name="connsiteX31" fmla="*/ 9499 w 519288"/>
              <a:gd name="connsiteY31" fmla="*/ 269631 h 503774"/>
              <a:gd name="connsiteX32" fmla="*/ 9499 w 519288"/>
              <a:gd name="connsiteY32" fmla="*/ 218877 h 503774"/>
              <a:gd name="connsiteX33" fmla="*/ 237479 w 519288"/>
              <a:gd name="connsiteY33" fmla="*/ 9516 h 503774"/>
              <a:gd name="connsiteX34" fmla="*/ 259644 w 519288"/>
              <a:gd name="connsiteY34" fmla="*/ 0 h 50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19288" h="503774">
                <a:moveTo>
                  <a:pt x="262805" y="111558"/>
                </a:moveTo>
                <a:cubicBezTo>
                  <a:pt x="262805" y="111558"/>
                  <a:pt x="262805" y="111558"/>
                  <a:pt x="439744" y="276036"/>
                </a:cubicBezTo>
                <a:cubicBezTo>
                  <a:pt x="439744" y="276036"/>
                  <a:pt x="439744" y="276036"/>
                  <a:pt x="439744" y="484796"/>
                </a:cubicBezTo>
                <a:cubicBezTo>
                  <a:pt x="439744" y="497448"/>
                  <a:pt x="433425" y="503774"/>
                  <a:pt x="433425" y="503774"/>
                </a:cubicBezTo>
                <a:cubicBezTo>
                  <a:pt x="427106" y="503774"/>
                  <a:pt x="420786" y="503774"/>
                  <a:pt x="414467" y="503774"/>
                </a:cubicBezTo>
                <a:cubicBezTo>
                  <a:pt x="414467" y="503774"/>
                  <a:pt x="414467" y="503774"/>
                  <a:pt x="319678" y="503774"/>
                </a:cubicBezTo>
                <a:cubicBezTo>
                  <a:pt x="319678" y="503774"/>
                  <a:pt x="313359" y="503774"/>
                  <a:pt x="313359" y="503774"/>
                </a:cubicBezTo>
                <a:cubicBezTo>
                  <a:pt x="313359" y="503774"/>
                  <a:pt x="307040" y="497448"/>
                  <a:pt x="307040" y="497448"/>
                </a:cubicBezTo>
                <a:cubicBezTo>
                  <a:pt x="307040" y="497448"/>
                  <a:pt x="307040" y="497448"/>
                  <a:pt x="307040" y="396231"/>
                </a:cubicBezTo>
                <a:cubicBezTo>
                  <a:pt x="307040" y="396231"/>
                  <a:pt x="307040" y="396231"/>
                  <a:pt x="212251" y="396231"/>
                </a:cubicBezTo>
                <a:cubicBezTo>
                  <a:pt x="212251" y="396231"/>
                  <a:pt x="212251" y="396231"/>
                  <a:pt x="212251" y="497448"/>
                </a:cubicBezTo>
                <a:cubicBezTo>
                  <a:pt x="212251" y="497448"/>
                  <a:pt x="212251" y="503774"/>
                  <a:pt x="212251" y="503774"/>
                </a:cubicBezTo>
                <a:cubicBezTo>
                  <a:pt x="205931" y="503774"/>
                  <a:pt x="205931" y="503774"/>
                  <a:pt x="199612" y="503774"/>
                </a:cubicBezTo>
                <a:cubicBezTo>
                  <a:pt x="199612" y="503774"/>
                  <a:pt x="199612" y="503774"/>
                  <a:pt x="104823" y="503774"/>
                </a:cubicBezTo>
                <a:cubicBezTo>
                  <a:pt x="98504" y="503774"/>
                  <a:pt x="98504" y="503774"/>
                  <a:pt x="92185" y="503774"/>
                </a:cubicBezTo>
                <a:cubicBezTo>
                  <a:pt x="85865" y="503774"/>
                  <a:pt x="79546" y="497448"/>
                  <a:pt x="79546" y="484796"/>
                </a:cubicBezTo>
                <a:cubicBezTo>
                  <a:pt x="79546" y="484796"/>
                  <a:pt x="79546" y="484796"/>
                  <a:pt x="79546" y="276036"/>
                </a:cubicBezTo>
                <a:close/>
                <a:moveTo>
                  <a:pt x="259644" y="0"/>
                </a:moveTo>
                <a:cubicBezTo>
                  <a:pt x="267560" y="0"/>
                  <a:pt x="275476" y="3172"/>
                  <a:pt x="281809" y="9516"/>
                </a:cubicBezTo>
                <a:cubicBezTo>
                  <a:pt x="281809" y="9516"/>
                  <a:pt x="281809" y="9516"/>
                  <a:pt x="370468" y="91992"/>
                </a:cubicBezTo>
                <a:cubicBezTo>
                  <a:pt x="370468" y="91992"/>
                  <a:pt x="370468" y="91992"/>
                  <a:pt x="370468" y="22205"/>
                </a:cubicBezTo>
                <a:cubicBezTo>
                  <a:pt x="370468" y="15861"/>
                  <a:pt x="376801" y="9516"/>
                  <a:pt x="383134" y="9516"/>
                </a:cubicBezTo>
                <a:cubicBezTo>
                  <a:pt x="383134" y="9516"/>
                  <a:pt x="383134" y="9516"/>
                  <a:pt x="414798" y="9516"/>
                </a:cubicBezTo>
                <a:cubicBezTo>
                  <a:pt x="421130" y="9516"/>
                  <a:pt x="427463" y="15861"/>
                  <a:pt x="427463" y="22205"/>
                </a:cubicBezTo>
                <a:cubicBezTo>
                  <a:pt x="427463" y="22205"/>
                  <a:pt x="427463" y="22205"/>
                  <a:pt x="427463" y="142746"/>
                </a:cubicBezTo>
                <a:cubicBezTo>
                  <a:pt x="427463" y="142746"/>
                  <a:pt x="427463" y="142746"/>
                  <a:pt x="509789" y="218877"/>
                </a:cubicBezTo>
                <a:cubicBezTo>
                  <a:pt x="522455" y="231565"/>
                  <a:pt x="522455" y="250598"/>
                  <a:pt x="509789" y="269631"/>
                </a:cubicBezTo>
                <a:cubicBezTo>
                  <a:pt x="503457" y="282319"/>
                  <a:pt x="478126" y="282319"/>
                  <a:pt x="465460" y="269631"/>
                </a:cubicBezTo>
                <a:cubicBezTo>
                  <a:pt x="465460" y="269631"/>
                  <a:pt x="465460" y="269631"/>
                  <a:pt x="262810" y="79303"/>
                </a:cubicBezTo>
                <a:cubicBezTo>
                  <a:pt x="262810" y="79303"/>
                  <a:pt x="262810" y="79303"/>
                  <a:pt x="60161" y="269631"/>
                </a:cubicBezTo>
                <a:cubicBezTo>
                  <a:pt x="53828" y="275975"/>
                  <a:pt x="41163" y="275975"/>
                  <a:pt x="34830" y="275975"/>
                </a:cubicBezTo>
                <a:cubicBezTo>
                  <a:pt x="28497" y="275975"/>
                  <a:pt x="15831" y="275975"/>
                  <a:pt x="9499" y="269631"/>
                </a:cubicBezTo>
                <a:cubicBezTo>
                  <a:pt x="-3167" y="250598"/>
                  <a:pt x="-3167" y="231565"/>
                  <a:pt x="9499" y="218877"/>
                </a:cubicBezTo>
                <a:cubicBezTo>
                  <a:pt x="9499" y="218877"/>
                  <a:pt x="9499" y="218877"/>
                  <a:pt x="237479" y="9516"/>
                </a:cubicBezTo>
                <a:cubicBezTo>
                  <a:pt x="243812" y="3172"/>
                  <a:pt x="251728" y="0"/>
                  <a:pt x="2596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zh-CN" altLang="en-US" sz="1425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4" name="矩形 1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825178" y="3830625"/>
            <a:ext cx="2585689" cy="455253"/>
          </a:xfrm>
          <a:prstGeom prst="rect">
            <a:avLst/>
          </a:prstGeom>
          <a:solidFill>
            <a:srgbClr val="268C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defTabSz="685800" eaLnBrk="1" hangingPunct="1">
              <a:lnSpc>
                <a:spcPct val="150000"/>
              </a:lnSpc>
            </a:pPr>
            <a:endParaRPr lang="zh-CN" altLang="en-US" sz="1350">
              <a:solidFill>
                <a:srgbClr val="FFFFFF"/>
              </a:solidFill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5" name="文本框 39"/>
          <p:cNvSpPr txBox="1"/>
          <p:nvPr>
            <p:custDataLst>
              <p:tags r:id="rId7"/>
            </p:custDataLst>
          </p:nvPr>
        </p:nvSpPr>
        <p:spPr>
          <a:xfrm>
            <a:off x="2300772" y="3794049"/>
            <a:ext cx="2038890" cy="455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spc="120" dirty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作者：胡艳秋</a:t>
            </a:r>
          </a:p>
        </p:txBody>
      </p:sp>
      <p:sp>
        <p:nvSpPr>
          <p:cNvPr id="6" name="文本框 37"/>
          <p:cNvSpPr txBox="1"/>
          <p:nvPr>
            <p:custDataLst>
              <p:tags r:id="rId8"/>
            </p:custDataLst>
          </p:nvPr>
        </p:nvSpPr>
        <p:spPr>
          <a:xfrm>
            <a:off x="7852339" y="3801551"/>
            <a:ext cx="3183661" cy="455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spc="120" dirty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单位：河南大学基础医学院</a:t>
            </a:r>
          </a:p>
        </p:txBody>
      </p:sp>
      <p:sp>
        <p:nvSpPr>
          <p:cNvPr id="7" name="KSO_Shape"/>
          <p:cNvSpPr/>
          <p:nvPr>
            <p:custDataLst>
              <p:tags r:id="rId9"/>
            </p:custDataLst>
          </p:nvPr>
        </p:nvSpPr>
        <p:spPr bwMode="auto">
          <a:xfrm>
            <a:off x="1903938" y="3892885"/>
            <a:ext cx="304523" cy="319784"/>
          </a:xfrm>
          <a:custGeom>
            <a:avLst/>
            <a:gdLst>
              <a:gd name="connsiteX0" fmla="*/ 243589 w 557114"/>
              <a:gd name="connsiteY0" fmla="*/ 355438 h 608062"/>
              <a:gd name="connsiteX1" fmla="*/ 277656 w 557114"/>
              <a:gd name="connsiteY1" fmla="*/ 355438 h 608062"/>
              <a:gd name="connsiteX2" fmla="*/ 277940 w 557114"/>
              <a:gd name="connsiteY2" fmla="*/ 355438 h 608062"/>
              <a:gd name="connsiteX3" fmla="*/ 278604 w 557114"/>
              <a:gd name="connsiteY3" fmla="*/ 355438 h 608062"/>
              <a:gd name="connsiteX4" fmla="*/ 279174 w 557114"/>
              <a:gd name="connsiteY4" fmla="*/ 355438 h 608062"/>
              <a:gd name="connsiteX5" fmla="*/ 279458 w 557114"/>
              <a:gd name="connsiteY5" fmla="*/ 355438 h 608062"/>
              <a:gd name="connsiteX6" fmla="*/ 279553 w 557114"/>
              <a:gd name="connsiteY6" fmla="*/ 355438 h 608062"/>
              <a:gd name="connsiteX7" fmla="*/ 313620 w 557114"/>
              <a:gd name="connsiteY7" fmla="*/ 355438 h 608062"/>
              <a:gd name="connsiteX8" fmla="*/ 324438 w 557114"/>
              <a:gd name="connsiteY8" fmla="*/ 375432 h 608062"/>
              <a:gd name="connsiteX9" fmla="*/ 298152 w 557114"/>
              <a:gd name="connsiteY9" fmla="*/ 430202 h 608062"/>
              <a:gd name="connsiteX10" fmla="*/ 301948 w 557114"/>
              <a:gd name="connsiteY10" fmla="*/ 510272 h 608062"/>
              <a:gd name="connsiteX11" fmla="*/ 356891 w 557114"/>
              <a:gd name="connsiteY11" fmla="*/ 389172 h 608062"/>
              <a:gd name="connsiteX12" fmla="*/ 356986 w 557114"/>
              <a:gd name="connsiteY12" fmla="*/ 389172 h 608062"/>
              <a:gd name="connsiteX13" fmla="*/ 376628 w 557114"/>
              <a:gd name="connsiteY13" fmla="*/ 375337 h 608062"/>
              <a:gd name="connsiteX14" fmla="*/ 383556 w 557114"/>
              <a:gd name="connsiteY14" fmla="*/ 376474 h 608062"/>
              <a:gd name="connsiteX15" fmla="*/ 383745 w 557114"/>
              <a:gd name="connsiteY15" fmla="*/ 376569 h 608062"/>
              <a:gd name="connsiteX16" fmla="*/ 518588 w 557114"/>
              <a:gd name="connsiteY16" fmla="*/ 438920 h 608062"/>
              <a:gd name="connsiteX17" fmla="*/ 557114 w 557114"/>
              <a:gd name="connsiteY17" fmla="*/ 482224 h 608062"/>
              <a:gd name="connsiteX18" fmla="*/ 557114 w 557114"/>
              <a:gd name="connsiteY18" fmla="*/ 608062 h 608062"/>
              <a:gd name="connsiteX19" fmla="*/ 279743 w 557114"/>
              <a:gd name="connsiteY19" fmla="*/ 608062 h 608062"/>
              <a:gd name="connsiteX20" fmla="*/ 279458 w 557114"/>
              <a:gd name="connsiteY20" fmla="*/ 608062 h 608062"/>
              <a:gd name="connsiteX21" fmla="*/ 279364 w 557114"/>
              <a:gd name="connsiteY21" fmla="*/ 608062 h 608062"/>
              <a:gd name="connsiteX22" fmla="*/ 279174 w 557114"/>
              <a:gd name="connsiteY22" fmla="*/ 608062 h 608062"/>
              <a:gd name="connsiteX23" fmla="*/ 278984 w 557114"/>
              <a:gd name="connsiteY23" fmla="*/ 608062 h 608062"/>
              <a:gd name="connsiteX24" fmla="*/ 278604 w 557114"/>
              <a:gd name="connsiteY24" fmla="*/ 608062 h 608062"/>
              <a:gd name="connsiteX25" fmla="*/ 278130 w 557114"/>
              <a:gd name="connsiteY25" fmla="*/ 608062 h 608062"/>
              <a:gd name="connsiteX26" fmla="*/ 277940 w 557114"/>
              <a:gd name="connsiteY26" fmla="*/ 608062 h 608062"/>
              <a:gd name="connsiteX27" fmla="*/ 277845 w 557114"/>
              <a:gd name="connsiteY27" fmla="*/ 608062 h 608062"/>
              <a:gd name="connsiteX28" fmla="*/ 277750 w 557114"/>
              <a:gd name="connsiteY28" fmla="*/ 608062 h 608062"/>
              <a:gd name="connsiteX29" fmla="*/ 277656 w 557114"/>
              <a:gd name="connsiteY29" fmla="*/ 608062 h 608062"/>
              <a:gd name="connsiteX30" fmla="*/ 277371 w 557114"/>
              <a:gd name="connsiteY30" fmla="*/ 608062 h 608062"/>
              <a:gd name="connsiteX31" fmla="*/ 0 w 557114"/>
              <a:gd name="connsiteY31" fmla="*/ 608062 h 608062"/>
              <a:gd name="connsiteX32" fmla="*/ 0 w 557114"/>
              <a:gd name="connsiteY32" fmla="*/ 482224 h 608062"/>
              <a:gd name="connsiteX33" fmla="*/ 38621 w 557114"/>
              <a:gd name="connsiteY33" fmla="*/ 438920 h 608062"/>
              <a:gd name="connsiteX34" fmla="*/ 173464 w 557114"/>
              <a:gd name="connsiteY34" fmla="*/ 376569 h 608062"/>
              <a:gd name="connsiteX35" fmla="*/ 173558 w 557114"/>
              <a:gd name="connsiteY35" fmla="*/ 376474 h 608062"/>
              <a:gd name="connsiteX36" fmla="*/ 180486 w 557114"/>
              <a:gd name="connsiteY36" fmla="*/ 375337 h 608062"/>
              <a:gd name="connsiteX37" fmla="*/ 200223 w 557114"/>
              <a:gd name="connsiteY37" fmla="*/ 389172 h 608062"/>
              <a:gd name="connsiteX38" fmla="*/ 255166 w 557114"/>
              <a:gd name="connsiteY38" fmla="*/ 510272 h 608062"/>
              <a:gd name="connsiteX39" fmla="*/ 258962 w 557114"/>
              <a:gd name="connsiteY39" fmla="*/ 430202 h 608062"/>
              <a:gd name="connsiteX40" fmla="*/ 232676 w 557114"/>
              <a:gd name="connsiteY40" fmla="*/ 375432 h 608062"/>
              <a:gd name="connsiteX41" fmla="*/ 243589 w 557114"/>
              <a:gd name="connsiteY41" fmla="*/ 355438 h 608062"/>
              <a:gd name="connsiteX42" fmla="*/ 276250 w 557114"/>
              <a:gd name="connsiteY42" fmla="*/ 0 h 608062"/>
              <a:gd name="connsiteX43" fmla="*/ 277674 w 557114"/>
              <a:gd name="connsiteY43" fmla="*/ 0 h 608062"/>
              <a:gd name="connsiteX44" fmla="*/ 277863 w 557114"/>
              <a:gd name="connsiteY44" fmla="*/ 0 h 608062"/>
              <a:gd name="connsiteX45" fmla="*/ 277958 w 557114"/>
              <a:gd name="connsiteY45" fmla="*/ 0 h 608062"/>
              <a:gd name="connsiteX46" fmla="*/ 279382 w 557114"/>
              <a:gd name="connsiteY46" fmla="*/ 0 h 608062"/>
              <a:gd name="connsiteX47" fmla="*/ 402570 w 557114"/>
              <a:gd name="connsiteY47" fmla="*/ 104895 h 608062"/>
              <a:gd name="connsiteX48" fmla="*/ 394693 w 557114"/>
              <a:gd name="connsiteY48" fmla="*/ 159001 h 608062"/>
              <a:gd name="connsiteX49" fmla="*/ 405892 w 557114"/>
              <a:gd name="connsiteY49" fmla="*/ 184774 h 608062"/>
              <a:gd name="connsiteX50" fmla="*/ 377040 w 557114"/>
              <a:gd name="connsiteY50" fmla="*/ 236890 h 608062"/>
              <a:gd name="connsiteX51" fmla="*/ 315731 w 557114"/>
              <a:gd name="connsiteY51" fmla="*/ 311274 h 608062"/>
              <a:gd name="connsiteX52" fmla="*/ 277958 w 557114"/>
              <a:gd name="connsiteY52" fmla="*/ 319707 h 608062"/>
              <a:gd name="connsiteX53" fmla="*/ 277958 w 557114"/>
              <a:gd name="connsiteY53" fmla="*/ 319802 h 608062"/>
              <a:gd name="connsiteX54" fmla="*/ 277863 w 557114"/>
              <a:gd name="connsiteY54" fmla="*/ 319802 h 608062"/>
              <a:gd name="connsiteX55" fmla="*/ 277674 w 557114"/>
              <a:gd name="connsiteY55" fmla="*/ 319802 h 608062"/>
              <a:gd name="connsiteX56" fmla="*/ 277674 w 557114"/>
              <a:gd name="connsiteY56" fmla="*/ 319707 h 608062"/>
              <a:gd name="connsiteX57" fmla="*/ 239901 w 557114"/>
              <a:gd name="connsiteY57" fmla="*/ 311274 h 608062"/>
              <a:gd name="connsiteX58" fmla="*/ 178592 w 557114"/>
              <a:gd name="connsiteY58" fmla="*/ 236890 h 608062"/>
              <a:gd name="connsiteX59" fmla="*/ 149740 w 557114"/>
              <a:gd name="connsiteY59" fmla="*/ 184774 h 608062"/>
              <a:gd name="connsiteX60" fmla="*/ 161034 w 557114"/>
              <a:gd name="connsiteY60" fmla="*/ 159001 h 608062"/>
              <a:gd name="connsiteX61" fmla="*/ 153062 w 557114"/>
              <a:gd name="connsiteY61" fmla="*/ 104895 h 608062"/>
              <a:gd name="connsiteX62" fmla="*/ 276250 w 557114"/>
              <a:gd name="connsiteY62" fmla="*/ 0 h 608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557114" h="608062">
                <a:moveTo>
                  <a:pt x="243589" y="355438"/>
                </a:moveTo>
                <a:lnTo>
                  <a:pt x="277656" y="355438"/>
                </a:lnTo>
                <a:lnTo>
                  <a:pt x="277940" y="355438"/>
                </a:lnTo>
                <a:lnTo>
                  <a:pt x="278604" y="355438"/>
                </a:lnTo>
                <a:lnTo>
                  <a:pt x="279174" y="355438"/>
                </a:lnTo>
                <a:lnTo>
                  <a:pt x="279458" y="355438"/>
                </a:lnTo>
                <a:lnTo>
                  <a:pt x="279553" y="355438"/>
                </a:lnTo>
                <a:lnTo>
                  <a:pt x="313620" y="355438"/>
                </a:lnTo>
                <a:cubicBezTo>
                  <a:pt x="325007" y="355438"/>
                  <a:pt x="330511" y="364630"/>
                  <a:pt x="324438" y="375432"/>
                </a:cubicBezTo>
                <a:cubicBezTo>
                  <a:pt x="321781" y="379980"/>
                  <a:pt x="298152" y="430202"/>
                  <a:pt x="298152" y="430202"/>
                </a:cubicBezTo>
                <a:lnTo>
                  <a:pt x="301948" y="510272"/>
                </a:lnTo>
                <a:cubicBezTo>
                  <a:pt x="317700" y="481655"/>
                  <a:pt x="343131" y="422432"/>
                  <a:pt x="356891" y="389172"/>
                </a:cubicBezTo>
                <a:cubicBezTo>
                  <a:pt x="356891" y="389172"/>
                  <a:pt x="356891" y="389172"/>
                  <a:pt x="356986" y="389172"/>
                </a:cubicBezTo>
                <a:cubicBezTo>
                  <a:pt x="359832" y="381117"/>
                  <a:pt x="367519" y="375337"/>
                  <a:pt x="376628" y="375337"/>
                </a:cubicBezTo>
                <a:cubicBezTo>
                  <a:pt x="379096" y="375337"/>
                  <a:pt x="381373" y="375716"/>
                  <a:pt x="383556" y="376474"/>
                </a:cubicBezTo>
                <a:cubicBezTo>
                  <a:pt x="383650" y="376474"/>
                  <a:pt x="383650" y="376474"/>
                  <a:pt x="383745" y="376569"/>
                </a:cubicBezTo>
                <a:cubicBezTo>
                  <a:pt x="387446" y="377706"/>
                  <a:pt x="464973" y="411724"/>
                  <a:pt x="518588" y="438920"/>
                </a:cubicBezTo>
                <a:cubicBezTo>
                  <a:pt x="542595" y="451049"/>
                  <a:pt x="557114" y="466305"/>
                  <a:pt x="557114" y="482224"/>
                </a:cubicBezTo>
                <a:lnTo>
                  <a:pt x="557114" y="608062"/>
                </a:lnTo>
                <a:lnTo>
                  <a:pt x="279743" y="608062"/>
                </a:lnTo>
                <a:lnTo>
                  <a:pt x="279458" y="608062"/>
                </a:lnTo>
                <a:lnTo>
                  <a:pt x="279364" y="608062"/>
                </a:lnTo>
                <a:lnTo>
                  <a:pt x="279174" y="608062"/>
                </a:lnTo>
                <a:lnTo>
                  <a:pt x="278984" y="608062"/>
                </a:lnTo>
                <a:lnTo>
                  <a:pt x="278604" y="608062"/>
                </a:lnTo>
                <a:lnTo>
                  <a:pt x="278130" y="608062"/>
                </a:lnTo>
                <a:lnTo>
                  <a:pt x="277940" y="608062"/>
                </a:lnTo>
                <a:lnTo>
                  <a:pt x="277845" y="608062"/>
                </a:lnTo>
                <a:lnTo>
                  <a:pt x="277750" y="608062"/>
                </a:lnTo>
                <a:lnTo>
                  <a:pt x="277656" y="608062"/>
                </a:lnTo>
                <a:lnTo>
                  <a:pt x="277371" y="608062"/>
                </a:lnTo>
                <a:lnTo>
                  <a:pt x="0" y="608062"/>
                </a:lnTo>
                <a:lnTo>
                  <a:pt x="0" y="482224"/>
                </a:lnTo>
                <a:cubicBezTo>
                  <a:pt x="0" y="466305"/>
                  <a:pt x="14519" y="451049"/>
                  <a:pt x="38621" y="438920"/>
                </a:cubicBezTo>
                <a:cubicBezTo>
                  <a:pt x="92141" y="411724"/>
                  <a:pt x="169668" y="377706"/>
                  <a:pt x="173464" y="376569"/>
                </a:cubicBezTo>
                <a:cubicBezTo>
                  <a:pt x="173464" y="376474"/>
                  <a:pt x="173464" y="376474"/>
                  <a:pt x="173558" y="376474"/>
                </a:cubicBezTo>
                <a:cubicBezTo>
                  <a:pt x="175741" y="375716"/>
                  <a:pt x="178018" y="375337"/>
                  <a:pt x="180486" y="375337"/>
                </a:cubicBezTo>
                <a:cubicBezTo>
                  <a:pt x="189595" y="375337"/>
                  <a:pt x="197282" y="381117"/>
                  <a:pt x="200223" y="389172"/>
                </a:cubicBezTo>
                <a:cubicBezTo>
                  <a:pt x="214078" y="422432"/>
                  <a:pt x="239414" y="481655"/>
                  <a:pt x="255166" y="510272"/>
                </a:cubicBezTo>
                <a:lnTo>
                  <a:pt x="258962" y="430202"/>
                </a:lnTo>
                <a:cubicBezTo>
                  <a:pt x="258962" y="430202"/>
                  <a:pt x="235333" y="379980"/>
                  <a:pt x="232676" y="375432"/>
                </a:cubicBezTo>
                <a:cubicBezTo>
                  <a:pt x="226603" y="364630"/>
                  <a:pt x="232107" y="355438"/>
                  <a:pt x="243589" y="355438"/>
                </a:cubicBezTo>
                <a:close/>
                <a:moveTo>
                  <a:pt x="276250" y="0"/>
                </a:moveTo>
                <a:cubicBezTo>
                  <a:pt x="276725" y="0"/>
                  <a:pt x="277199" y="0"/>
                  <a:pt x="277674" y="0"/>
                </a:cubicBezTo>
                <a:cubicBezTo>
                  <a:pt x="277769" y="0"/>
                  <a:pt x="277769" y="0"/>
                  <a:pt x="277863" y="0"/>
                </a:cubicBezTo>
                <a:cubicBezTo>
                  <a:pt x="277863" y="0"/>
                  <a:pt x="277863" y="0"/>
                  <a:pt x="277958" y="0"/>
                </a:cubicBezTo>
                <a:cubicBezTo>
                  <a:pt x="278433" y="0"/>
                  <a:pt x="278907" y="0"/>
                  <a:pt x="279382" y="0"/>
                </a:cubicBezTo>
                <a:cubicBezTo>
                  <a:pt x="385487" y="0"/>
                  <a:pt x="405417" y="75615"/>
                  <a:pt x="402570" y="104895"/>
                </a:cubicBezTo>
                <a:cubicBezTo>
                  <a:pt x="400387" y="128395"/>
                  <a:pt x="394693" y="159001"/>
                  <a:pt x="394693" y="159001"/>
                </a:cubicBezTo>
                <a:cubicBezTo>
                  <a:pt x="394693" y="159001"/>
                  <a:pt x="405892" y="164118"/>
                  <a:pt x="405892" y="184774"/>
                </a:cubicBezTo>
                <a:cubicBezTo>
                  <a:pt x="402001" y="236511"/>
                  <a:pt x="381311" y="214149"/>
                  <a:pt x="377040" y="236890"/>
                </a:cubicBezTo>
                <a:cubicBezTo>
                  <a:pt x="370017" y="274603"/>
                  <a:pt x="336610" y="301893"/>
                  <a:pt x="315731" y="311274"/>
                </a:cubicBezTo>
                <a:cubicBezTo>
                  <a:pt x="303583" y="316770"/>
                  <a:pt x="291055" y="319518"/>
                  <a:pt x="277958" y="319707"/>
                </a:cubicBezTo>
                <a:lnTo>
                  <a:pt x="277958" y="319802"/>
                </a:lnTo>
                <a:cubicBezTo>
                  <a:pt x="277863" y="319802"/>
                  <a:pt x="277863" y="319802"/>
                  <a:pt x="277863" y="319802"/>
                </a:cubicBezTo>
                <a:cubicBezTo>
                  <a:pt x="277769" y="319802"/>
                  <a:pt x="277769" y="319802"/>
                  <a:pt x="277674" y="319802"/>
                </a:cubicBezTo>
                <a:lnTo>
                  <a:pt x="277674" y="319707"/>
                </a:lnTo>
                <a:cubicBezTo>
                  <a:pt x="264577" y="319518"/>
                  <a:pt x="252049" y="316770"/>
                  <a:pt x="239901" y="311274"/>
                </a:cubicBezTo>
                <a:cubicBezTo>
                  <a:pt x="219022" y="301893"/>
                  <a:pt x="185615" y="274603"/>
                  <a:pt x="178592" y="236890"/>
                </a:cubicBezTo>
                <a:cubicBezTo>
                  <a:pt x="174321" y="214149"/>
                  <a:pt x="153631" y="236511"/>
                  <a:pt x="149740" y="184774"/>
                </a:cubicBezTo>
                <a:cubicBezTo>
                  <a:pt x="149740" y="164118"/>
                  <a:pt x="161034" y="159001"/>
                  <a:pt x="161034" y="159001"/>
                </a:cubicBezTo>
                <a:cubicBezTo>
                  <a:pt x="161034" y="159001"/>
                  <a:pt x="155245" y="128395"/>
                  <a:pt x="153062" y="104895"/>
                </a:cubicBezTo>
                <a:cubicBezTo>
                  <a:pt x="150215" y="75615"/>
                  <a:pt x="170145" y="0"/>
                  <a:pt x="2762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defRPr/>
            </a:pPr>
            <a:endParaRPr lang="zh-CN" altLang="en-US">
              <a:solidFill>
                <a:srgbClr val="FFFFFF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10"/>
            </p:custDataLst>
          </p:nvPr>
        </p:nvSpPr>
        <p:spPr>
          <a:xfrm>
            <a:off x="0" y="2169245"/>
            <a:ext cx="12192000" cy="1589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第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5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章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  </a:t>
            </a:r>
          </a:p>
          <a:p>
            <a:pPr algn="ctr">
              <a:lnSpc>
                <a:spcPct val="130000"/>
              </a:lnSpc>
            </a:pPr>
            <a:r>
              <a:rPr lang="zh-CN" altLang="en-US" sz="48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血液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5-170926367377756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911225" y="728663"/>
            <a:ext cx="1039450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一、红细胞</a:t>
            </a:r>
          </a:p>
        </p:txBody>
      </p:sp>
      <p:grpSp>
        <p:nvGrpSpPr>
          <p:cNvPr id="37" name="组合 36"/>
          <p:cNvGrpSpPr/>
          <p:nvPr>
            <p:custDataLst>
              <p:tags r:id="rId3"/>
            </p:custDataLst>
          </p:nvPr>
        </p:nvGrpSpPr>
        <p:grpSpPr>
          <a:xfrm>
            <a:off x="7329929" y="1977631"/>
            <a:ext cx="3654425" cy="3149918"/>
            <a:chOff x="10880" y="3052"/>
            <a:chExt cx="5755" cy="4961"/>
          </a:xfrm>
        </p:grpSpPr>
        <p:pic>
          <p:nvPicPr>
            <p:cNvPr id="19" name="Picture 7"/>
            <p:cNvPicPr>
              <a:picLocks noChangeAspect="1" noChangeArrowheads="1"/>
            </p:cNvPicPr>
            <p:nvPr>
              <p:custDataLst>
                <p:tags r:id="rId7"/>
              </p:custDataLst>
            </p:nvPr>
          </p:nvPicPr>
          <p:blipFill>
            <a:blip r:embed="rId10"/>
            <a:srcRect b="1109"/>
            <a:stretch>
              <a:fillRect/>
            </a:stretch>
          </p:blipFill>
          <p:spPr bwMode="auto">
            <a:xfrm>
              <a:off x="10880" y="3052"/>
              <a:ext cx="5755" cy="42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文本占位符 3"/>
            <p:cNvSpPr txBox="1"/>
            <p:nvPr>
              <p:custDataLst>
                <p:tags r:id="rId8"/>
              </p:custDataLst>
            </p:nvPr>
          </p:nvSpPr>
          <p:spPr bwMode="auto">
            <a:xfrm>
              <a:off x="11533" y="7530"/>
              <a:ext cx="4800" cy="483"/>
            </a:xfrm>
            <a:prstGeom prst="rect">
              <a:avLst/>
            </a:prstGeom>
            <a:noFill/>
            <a:ln w="9525">
              <a:noFill/>
              <a:prstDash val="dash"/>
              <a:miter lim="800000"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>
                <a:defRPr b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defRPr>
              </a:lvl1pPr>
            </a:lstStyle>
            <a:p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</a:rPr>
                <a:t>网织红细胞光镜图（煌焦油蓝染色）</a:t>
              </a:r>
            </a:p>
          </p:txBody>
        </p:sp>
      </p:grpSp>
      <p:sp>
        <p:nvSpPr>
          <p:cNvPr id="38" name="文本框 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FA5C935-741D-CC7C-25EC-D9298FEC9D9F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033779" y="1977631"/>
            <a:ext cx="6183449" cy="3057130"/>
            <a:chOff x="1033779" y="1709896"/>
            <a:chExt cx="6183449" cy="3057130"/>
          </a:xfrm>
        </p:grpSpPr>
        <p:sp>
          <p:nvSpPr>
            <p:cNvPr id="12" name="文本框 11"/>
            <p:cNvSpPr txBox="1"/>
            <p:nvPr>
              <p:custDataLst>
                <p:tags r:id="rId6"/>
              </p:custDataLst>
            </p:nvPr>
          </p:nvSpPr>
          <p:spPr>
            <a:xfrm>
              <a:off x="1033779" y="1709896"/>
              <a:ext cx="5746115" cy="495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  <a:buClr>
                  <a:srgbClr val="127FB8"/>
                </a:buClr>
              </a:pPr>
              <a:r>
                <a:rPr lang="en-US" altLang="zh-CN" sz="20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6.</a:t>
              </a:r>
              <a:r>
                <a:rPr lang="zh-CN" altLang="en-US" sz="20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 网织红细胞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（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reticulocyte   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）</a:t>
              </a:r>
              <a:endPara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033779" y="2362200"/>
              <a:ext cx="6183449" cy="240482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342900" indent="-342900" algn="l" fontAlgn="auto">
                <a:lnSpc>
                  <a:spcPct val="200000"/>
                </a:lnSpc>
                <a:buClr>
                  <a:srgbClr val="127FB8"/>
                </a:buClr>
                <a:buFont typeface="Wingdings" panose="05000000000000000000" charset="0"/>
                <a:buChar char="Ø"/>
              </a:pPr>
              <a:r>
                <a:rPr kumimoji="1" lang="zh-CN" altLang="en-US" sz="19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概念：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从骨髓进入血液的尚未完全成熟的红细胞，细胞内残留部分核糖体，用煌焦油蓝染色呈细网状</a:t>
              </a:r>
            </a:p>
            <a:p>
              <a:pPr marL="342900" indent="-342900" algn="l" fontAlgn="auto">
                <a:lnSpc>
                  <a:spcPct val="200000"/>
                </a:lnSpc>
                <a:buClr>
                  <a:srgbClr val="127FB8"/>
                </a:buClr>
                <a:buFont typeface="Wingdings" panose="05000000000000000000" charset="0"/>
                <a:buChar char="Ø"/>
              </a:pPr>
              <a:r>
                <a:rPr kumimoji="1" lang="zh-CN" altLang="en-US" sz="19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正常值：</a:t>
              </a:r>
              <a:r>
                <a:rPr kumimoji="1" lang="zh-CN" altLang="en-US" sz="1900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占红细胞总数的</a:t>
              </a:r>
              <a:r>
                <a:rPr kumimoji="1" lang="en-US" altLang="zh-CN" sz="19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0.5</a:t>
              </a:r>
              <a:r>
                <a:rPr kumimoji="1" lang="zh-CN" altLang="en-US" sz="19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％</a:t>
              </a:r>
              <a:r>
                <a:rPr kumimoji="1" lang="zh-CN" altLang="zh-CN" sz="19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～</a:t>
              </a:r>
              <a:r>
                <a:rPr kumimoji="1" lang="en-US" altLang="zh-CN" sz="19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1.5</a:t>
              </a:r>
              <a:r>
                <a:rPr kumimoji="1" lang="zh-CN" altLang="en-US" sz="19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％</a:t>
              </a:r>
              <a:endParaRPr kumimoji="1" lang="en-US" altLang="zh-CN" sz="19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  <a:p>
              <a:pPr marL="342900" indent="-342900" algn="l" fontAlgn="auto">
                <a:lnSpc>
                  <a:spcPct val="200000"/>
                </a:lnSpc>
                <a:buClr>
                  <a:srgbClr val="127FB8"/>
                </a:buClr>
                <a:buFont typeface="Wingdings" panose="05000000000000000000" charset="0"/>
                <a:buChar char="Ø"/>
              </a:pPr>
              <a:r>
                <a:rPr kumimoji="1" lang="zh-CN" altLang="en-US" sz="19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骨髓造血功能发生障碍</a:t>
              </a:r>
              <a:r>
                <a:rPr kumimoji="1" lang="en-US" altLang="zh-CN" sz="19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→</a:t>
              </a:r>
              <a:r>
                <a:rPr kumimoji="1" lang="zh-CN" altLang="en-US" sz="19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计数↓</a:t>
              </a:r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AB47F55-438B-3C16-B539-26572BCFF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143074" y="1946802"/>
              <a:ext cx="144000" cy="144000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0-170926367382418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0" y="2567318"/>
            <a:ext cx="12192000" cy="1912008"/>
          </a:xfrm>
          <a:prstGeom prst="rect">
            <a:avLst/>
          </a:prstGeom>
          <a:solidFill>
            <a:srgbClr val="0070C0">
              <a:alpha val="81175"/>
            </a:srgbClr>
          </a:solidFill>
          <a:ln>
            <a:noFill/>
          </a:ln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3635936" y="3044279"/>
            <a:ext cx="4660572" cy="76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二、白</a:t>
            </a:r>
            <a:r>
              <a:rPr lang="en-US" altLang="zh-CN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细</a:t>
            </a:r>
            <a:r>
              <a:rPr lang="en-US" altLang="zh-CN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胞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1-170926367391789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898747" y="744242"/>
            <a:ext cx="10394506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二、白细胞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（</a:t>
            </a:r>
            <a:r>
              <a:rPr lang="en-US" altLang="zh-CN" sz="32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leukocyte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32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white blood cell  </a:t>
            </a:r>
            <a:r>
              <a:rPr lang="zh-CN" altLang="en-US" sz="3200" dirty="0">
                <a:solidFill>
                  <a:srgbClr val="3B3838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）</a:t>
            </a:r>
            <a:endParaRPr lang="zh-CN" altLang="en-US" sz="32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2255520" y="1846580"/>
            <a:ext cx="6096000" cy="4955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正常值：</a:t>
            </a:r>
            <a:r>
              <a:rPr kumimoji="1"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kumimoji="1"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3.5</a:t>
            </a:r>
            <a:r>
              <a:rPr kumimoji="1"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～</a:t>
            </a:r>
            <a:r>
              <a:rPr kumimoji="1"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9.5</a:t>
            </a:r>
            <a:r>
              <a:rPr kumimoji="1"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）×10</a:t>
            </a:r>
            <a:r>
              <a:rPr kumimoji="1" lang="zh-CN" altLang="en-US" sz="2000" baseline="30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9</a:t>
            </a:r>
            <a:r>
              <a:rPr kumimoji="1"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kumimoji="1"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L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5155F65-D5F6-35FB-D536-4CF93469BA0F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9380705" y="1129029"/>
            <a:ext cx="144000" cy="144000"/>
          </a:xfrm>
          <a:prstGeom prst="rect">
            <a:avLst/>
          </a:prstGeom>
        </p:spPr>
      </p:pic>
      <p:sp>
        <p:nvSpPr>
          <p:cNvPr id="12" name="文本框 1">
            <a:extLst>
              <a:ext uri="{FF2B5EF4-FFF2-40B4-BE49-F238E27FC236}">
                <a16:creationId xmlns:a16="http://schemas.microsoft.com/office/drawing/2014/main" id="{279E5608-B56F-B16C-E639-6D929865ED8B}"/>
              </a:ext>
            </a:extLst>
          </p:cNvPr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1E74D9C-E6D0-02A7-997E-A379CCF52AD0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2043430" y="2706993"/>
            <a:ext cx="6267450" cy="1942203"/>
            <a:chOff x="2043430" y="2706993"/>
            <a:chExt cx="6267450" cy="1942203"/>
          </a:xfrm>
        </p:grpSpPr>
        <p:grpSp>
          <p:nvGrpSpPr>
            <p:cNvPr id="4" name="组合 3"/>
            <p:cNvGrpSpPr/>
            <p:nvPr/>
          </p:nvGrpSpPr>
          <p:grpSpPr>
            <a:xfrm>
              <a:off x="2043430" y="2706993"/>
              <a:ext cx="6267450" cy="1942203"/>
              <a:chOff x="1888" y="2694"/>
              <a:chExt cx="9870" cy="3059"/>
            </a:xfrm>
          </p:grpSpPr>
          <p:sp>
            <p:nvSpPr>
              <p:cNvPr id="5" name="Text Box 10"/>
              <p:cNvSpPr txBox="1"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1888" y="3997"/>
                <a:ext cx="4100" cy="175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ct val="50000"/>
                  </a:spcBef>
                </a:pPr>
                <a:r>
                  <a:rPr kumimoji="1" lang="zh-CN" altLang="en-US" sz="2000" dirty="0">
                    <a:solidFill>
                      <a:srgbClr val="0B76C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    </a:t>
                </a:r>
                <a:r>
                  <a:rPr kumimoji="1" lang="zh-CN" altLang="en-US" sz="2000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分类</a:t>
                </a:r>
                <a:endParaRPr kumimoji="1" lang="zh-CN" altLang="en-US" sz="2000" dirty="0">
                  <a:solidFill>
                    <a:srgbClr val="0B76C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  <a:spcBef>
                    <a:spcPct val="50000"/>
                  </a:spcBef>
                </a:pPr>
                <a:endParaRPr kumimoji="1"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Text Box 11"/>
              <p:cNvSpPr txBox="1">
                <a:spLocks noChangeArrowhead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3771" y="3226"/>
                <a:ext cx="2771" cy="759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有粒白细胞</a:t>
                </a:r>
              </a:p>
            </p:txBody>
          </p:sp>
          <p:sp>
            <p:nvSpPr>
              <p:cNvPr id="7" name="Text Box 12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771" y="4679"/>
                <a:ext cx="2649" cy="759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ct val="50000"/>
                  </a:spcBef>
                </a:pP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无粒白细胞</a:t>
                </a:r>
              </a:p>
            </p:txBody>
          </p:sp>
          <p:grpSp>
            <p:nvGrpSpPr>
              <p:cNvPr id="22539" name="组合 36"/>
              <p:cNvGrpSpPr/>
              <p:nvPr/>
            </p:nvGrpSpPr>
            <p:grpSpPr bwMode="auto">
              <a:xfrm>
                <a:off x="6250" y="2694"/>
                <a:ext cx="5508" cy="3026"/>
                <a:chOff x="4563793" y="1844576"/>
                <a:chExt cx="3688394" cy="2396630"/>
              </a:xfrm>
            </p:grpSpPr>
            <p:sp>
              <p:nvSpPr>
                <p:cNvPr id="22548" name="Text Box 13"/>
                <p:cNvSpPr txBox="1">
                  <a:spLocks noChangeArrowheads="1"/>
                </p:cNvSpPr>
                <p:nvPr>
                  <p:custDataLst>
                    <p:tags r:id="rId10"/>
                  </p:custDataLst>
                </p:nvPr>
              </p:nvSpPr>
              <p:spPr bwMode="auto">
                <a:xfrm>
                  <a:off x="4607988" y="1844576"/>
                  <a:ext cx="3435535" cy="618209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  <a:spcBef>
                      <a:spcPct val="50000"/>
                    </a:spcBef>
                  </a:pP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</a:rPr>
                    <a:t>中性粒细胞  </a:t>
                  </a:r>
                  <a:r>
                    <a:rPr kumimoji="1" lang="en-US" altLang="zh-CN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</a:rPr>
                    <a:t>  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50％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～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70%</a:t>
                  </a:r>
                </a:p>
              </p:txBody>
            </p:sp>
            <p:sp>
              <p:nvSpPr>
                <p:cNvPr id="22549" name="Text Box 14"/>
                <p:cNvSpPr txBox="1">
                  <a:spLocks noChangeArrowheads="1"/>
                </p:cNvSpPr>
                <p:nvPr>
                  <p:custDataLst>
                    <p:tags r:id="rId11"/>
                  </p:custDataLst>
                </p:nvPr>
              </p:nvSpPr>
              <p:spPr bwMode="auto">
                <a:xfrm>
                  <a:off x="4607988" y="2246660"/>
                  <a:ext cx="3435535" cy="618209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pPr>
                    <a:lnSpc>
                      <a:spcPct val="150000"/>
                    </a:lnSpc>
                    <a:spcBef>
                      <a:spcPct val="50000"/>
                    </a:spcBef>
                  </a:pP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</a:rPr>
                    <a:t>嗜酸性粒细胞  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0.5％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～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5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%</a:t>
                  </a:r>
                </a:p>
              </p:txBody>
            </p:sp>
            <p:sp>
              <p:nvSpPr>
                <p:cNvPr id="22550" name="Text Box 15"/>
                <p:cNvSpPr txBox="1">
                  <a:spLocks noChangeArrowheads="1"/>
                </p:cNvSpPr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4607988" y="2695699"/>
                  <a:ext cx="3206499" cy="618209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pPr>
                    <a:lnSpc>
                      <a:spcPct val="150000"/>
                    </a:lnSpc>
                    <a:spcBef>
                      <a:spcPct val="50000"/>
                    </a:spcBef>
                  </a:pP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</a:rPr>
                    <a:t>嗜碱性粒细胞  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0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～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1%</a:t>
                  </a:r>
                </a:p>
              </p:txBody>
            </p:sp>
            <p:sp>
              <p:nvSpPr>
                <p:cNvPr id="22551" name="Text Box 16"/>
                <p:cNvSpPr txBox="1">
                  <a:spLocks noChangeArrowheads="1"/>
                </p:cNvSpPr>
                <p:nvPr>
                  <p:custDataLst>
                    <p:tags r:id="rId13"/>
                  </p:custDataLst>
                </p:nvPr>
              </p:nvSpPr>
              <p:spPr bwMode="auto">
                <a:xfrm>
                  <a:off x="4563793" y="3205227"/>
                  <a:ext cx="3688394" cy="6181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  <a:spcBef>
                      <a:spcPct val="50000"/>
                    </a:spcBef>
                  </a:pPr>
                  <a:r>
                    <a:rPr kumimoji="1" lang="zh-CN" altLang="en-US" sz="2000" dirty="0"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</a:rPr>
                    <a:t>淋巴细胞  </a:t>
                  </a:r>
                  <a:r>
                    <a:rPr kumimoji="1" lang="en-US" altLang="zh-CN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</a:rPr>
                    <a:t>    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2</a:t>
                  </a:r>
                  <a:r>
                    <a:rPr kumimoji="1" lang="en-US" altLang="zh-CN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0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％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～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4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0%</a:t>
                  </a:r>
                </a:p>
              </p:txBody>
            </p:sp>
            <p:sp>
              <p:nvSpPr>
                <p:cNvPr id="22552" name="Text Box 17"/>
                <p:cNvSpPr txBox="1">
                  <a:spLocks noChangeArrowheads="1"/>
                </p:cNvSpPr>
                <p:nvPr>
                  <p:custDataLst>
                    <p:tags r:id="rId14"/>
                  </p:custDataLst>
                </p:nvPr>
              </p:nvSpPr>
              <p:spPr bwMode="auto">
                <a:xfrm>
                  <a:off x="4565801" y="3623092"/>
                  <a:ext cx="3511880" cy="6181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pPr>
                    <a:lnSpc>
                      <a:spcPct val="150000"/>
                    </a:lnSpc>
                    <a:spcBef>
                      <a:spcPct val="50000"/>
                    </a:spcBef>
                  </a:pPr>
                  <a:r>
                    <a:rPr kumimoji="1" lang="zh-CN" altLang="en-US" sz="2000" dirty="0"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</a:rPr>
                    <a:t>单核细胞  </a:t>
                  </a:r>
                  <a:r>
                    <a:rPr kumimoji="1" lang="en-US" altLang="zh-CN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</a:rPr>
                    <a:t>    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3％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～</a:t>
                  </a:r>
                  <a:r>
                    <a:rPr kumimoji="1"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</a:rPr>
                    <a:t>8%</a:t>
                  </a:r>
                </a:p>
              </p:txBody>
            </p:sp>
          </p:grpSp>
        </p:grpSp>
        <p:sp>
          <p:nvSpPr>
            <p:cNvPr id="10" name="左大括号 9">
              <a:extLst>
                <a:ext uri="{FF2B5EF4-FFF2-40B4-BE49-F238E27FC236}">
                  <a16:creationId xmlns:a16="http://schemas.microsoft.com/office/drawing/2014/main" id="{7B0D285E-D7DE-D8E2-1A53-76460595EFB8}"/>
                </a:ext>
              </a:extLst>
            </p:cNvPr>
            <p:cNvSpPr/>
            <p:nvPr/>
          </p:nvSpPr>
          <p:spPr>
            <a:xfrm>
              <a:off x="3095135" y="3303893"/>
              <a:ext cx="133205" cy="1031383"/>
            </a:xfrm>
            <a:prstGeom prst="leftBrac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/>
            </a:p>
          </p:txBody>
        </p:sp>
        <p:sp>
          <p:nvSpPr>
            <p:cNvPr id="13" name="左大括号 12">
              <a:extLst>
                <a:ext uri="{FF2B5EF4-FFF2-40B4-BE49-F238E27FC236}">
                  <a16:creationId xmlns:a16="http://schemas.microsoft.com/office/drawing/2014/main" id="{841F8ED3-7F01-B1EE-48B6-F3A7C37A5500}"/>
                </a:ext>
              </a:extLst>
            </p:cNvPr>
            <p:cNvSpPr/>
            <p:nvPr/>
          </p:nvSpPr>
          <p:spPr>
            <a:xfrm>
              <a:off x="4705812" y="2995232"/>
              <a:ext cx="148127" cy="787691"/>
            </a:xfrm>
            <a:prstGeom prst="leftBrace">
              <a:avLst/>
            </a:prstGeom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/>
            </a:p>
          </p:txBody>
        </p:sp>
        <p:sp>
          <p:nvSpPr>
            <p:cNvPr id="14" name="左大括号 13">
              <a:extLst>
                <a:ext uri="{FF2B5EF4-FFF2-40B4-BE49-F238E27FC236}">
                  <a16:creationId xmlns:a16="http://schemas.microsoft.com/office/drawing/2014/main" id="{45B37DB4-EAE3-E374-DF9F-B455F57775EF}"/>
                </a:ext>
              </a:extLst>
            </p:cNvPr>
            <p:cNvSpPr/>
            <p:nvPr/>
          </p:nvSpPr>
          <p:spPr>
            <a:xfrm>
              <a:off x="4722005" y="4057103"/>
              <a:ext cx="131934" cy="463839"/>
            </a:xfrm>
            <a:prstGeom prst="leftBrace">
              <a:avLst/>
            </a:prstGeom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/>
            </a:p>
          </p:txBody>
        </p:sp>
      </p:grp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9-170926367404156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1587" y="335997"/>
            <a:ext cx="1039450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二、白细胞</a:t>
            </a:r>
            <a:endParaRPr lang="zh-CN" altLang="en-US" sz="32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761587" y="915400"/>
            <a:ext cx="8968706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127FB8"/>
              </a:buClr>
            </a:pPr>
            <a:r>
              <a:rPr lang="en-US" altLang="zh-CN" sz="28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sz="28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中性粒细胞</a:t>
            </a:r>
            <a:r>
              <a:rPr kumimoji="1" lang="zh-CN" altLang="en-US" sz="28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（</a:t>
            </a:r>
            <a:r>
              <a:rPr kumimoji="1"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neutrophilic granulocyte</a:t>
            </a:r>
            <a:r>
              <a:rPr kumimoji="1"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kumimoji="1"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neutrophil    </a:t>
            </a:r>
            <a:r>
              <a:rPr kumimoji="1" lang="zh-CN" altLang="en-US" sz="28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）</a:t>
            </a:r>
            <a:r>
              <a:rPr lang="en-US" altLang="zh-CN" sz="2800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     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E4344B4-5BDA-B2A6-B016-2AC1CA9260BA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8799823" y="1245327"/>
            <a:ext cx="144000" cy="144000"/>
          </a:xfrm>
          <a:prstGeom prst="rect">
            <a:avLst/>
          </a:prstGeom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ACFFE968-9AD6-1D6A-6645-23474E9B4915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898602" y="1796373"/>
            <a:ext cx="4516665" cy="4839029"/>
            <a:chOff x="6566959" y="2140598"/>
            <a:chExt cx="4516665" cy="4839029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417CCD8D-B114-AE0D-1A5E-3A5D44A83B17}"/>
                </a:ext>
              </a:extLst>
            </p:cNvPr>
            <p:cNvGrpSpPr/>
            <p:nvPr/>
          </p:nvGrpSpPr>
          <p:grpSpPr>
            <a:xfrm>
              <a:off x="6566959" y="2140598"/>
              <a:ext cx="4516665" cy="4839029"/>
              <a:chOff x="7118346" y="2011211"/>
              <a:chExt cx="4516665" cy="4839029"/>
            </a:xfrm>
          </p:grpSpPr>
          <p:grpSp>
            <p:nvGrpSpPr>
              <p:cNvPr id="21" name="组合 20"/>
              <p:cNvGrpSpPr/>
              <p:nvPr/>
            </p:nvGrpSpPr>
            <p:grpSpPr>
              <a:xfrm>
                <a:off x="7118346" y="3757155"/>
                <a:ext cx="4516665" cy="3093085"/>
                <a:chOff x="11171" y="5419"/>
                <a:chExt cx="7378" cy="4871"/>
              </a:xfrm>
            </p:grpSpPr>
            <p:sp>
              <p:nvSpPr>
                <p:cNvPr id="17" name="文本占位符 3"/>
                <p:cNvSpPr txBox="1"/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12911" y="5419"/>
                  <a:ext cx="3992" cy="485"/>
                </a:xfrm>
                <a:prstGeom prst="rect">
                  <a:avLst/>
                </a:prstGeom>
                <a:noFill/>
                <a:ln w="9525">
                  <a:noFill/>
                  <a:prstDash val="dash"/>
                  <a:miter lim="800000"/>
                </a:ln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defRPr b="1"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defRPr>
                  </a:lvl1pPr>
                </a:lstStyle>
                <a:p>
                  <a:r>
                    <a:rPr lang="zh-CN" altLang="en-US" sz="1400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血涂片（</a:t>
                  </a:r>
                  <a:r>
                    <a:rPr lang="zh-CN" altLang="en-US" sz="1400" dirty="0">
                      <a:solidFill>
                        <a:srgbClr val="0B76C2"/>
                      </a:solidFill>
                      <a:latin typeface="Calibri" panose="020F0502020204030204" pitchFamily="34" charset="0"/>
                      <a:ea typeface="黑体" panose="02010609060101010101" pitchFamily="49" charset="-122"/>
                      <a:cs typeface="Calibri" panose="020F0502020204030204" pitchFamily="34" charset="0"/>
                    </a:rPr>
                    <a:t>↑</a:t>
                  </a:r>
                  <a:r>
                    <a:rPr lang="zh-CN" altLang="en-US" sz="1400" dirty="0">
                      <a:latin typeface="Calibri" panose="020F0502020204030204" pitchFamily="34" charset="0"/>
                      <a:ea typeface="黑体" panose="02010609060101010101" pitchFamily="49" charset="-122"/>
                      <a:cs typeface="Calibri" panose="020F0502020204030204" pitchFamily="34" charset="0"/>
                    </a:rPr>
                    <a:t>示中性粒细胞</a:t>
                  </a:r>
                  <a:r>
                    <a:rPr lang="zh-CN" altLang="en-US" sz="1400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）</a:t>
                  </a:r>
                  <a:endParaRPr lang="zh-CN" altLang="en-US" sz="1400" dirty="0">
                    <a:solidFill>
                      <a:schemeClr val="tx1"/>
                    </a:solidFill>
                    <a:latin typeface="Calibri" panose="020F0502020204030204" pitchFamily="34" charset="0"/>
                    <a:ea typeface="黑体" panose="02010609060101010101" pitchFamily="49" charset="-122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" name="文本框 19"/>
                <p:cNvSpPr txBox="1"/>
                <p:nvPr/>
              </p:nvSpPr>
              <p:spPr>
                <a:xfrm>
                  <a:off x="11171" y="8637"/>
                  <a:ext cx="7378" cy="1653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r>
                    <a:rPr lang="zh-CN" altLang="en-US" sz="1400" b="1" dirty="0">
                      <a:latin typeface="黑体" panose="02010609060101010101" pitchFamily="49" charset="-122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               中性粒细胞电镜图 </a:t>
                  </a:r>
                  <a:endParaRPr lang="en-US" altLang="zh-CN" sz="1400" b="1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  <a:sym typeface="+mn-ea"/>
                  </a:endParaRPr>
                </a:p>
                <a:p>
                  <a:r>
                    <a:rPr lang="zh-CN" altLang="en-US" sz="1400" kern="100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</a:rPr>
                    <a:t>*嗜天青颗粒；</a:t>
                  </a:r>
                  <a:r>
                    <a:rPr lang="en-US" altLang="zh-CN" sz="1400" kern="100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</a:rPr>
                    <a:t>1.</a:t>
                  </a:r>
                  <a:r>
                    <a:rPr lang="zh-CN" altLang="en-US" sz="1400" kern="100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</a:rPr>
                    <a:t>细胞核；</a:t>
                  </a:r>
                  <a:r>
                    <a:rPr lang="en-US" altLang="zh-CN" sz="1400" kern="100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</a:rPr>
                    <a:t>2.</a:t>
                  </a:r>
                  <a:r>
                    <a:rPr lang="zh-CN" altLang="en-US" sz="1400" kern="100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</a:rPr>
                    <a:t>特殊颗粒；</a:t>
                  </a:r>
                  <a:r>
                    <a:rPr lang="en-US" altLang="zh-CN" sz="1400" kern="100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</a:rPr>
                    <a:t>3.</a:t>
                  </a:r>
                  <a:r>
                    <a:rPr lang="zh-CN" altLang="en-US" sz="1400" kern="100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</a:rPr>
                    <a:t>糖原颗粒。</a:t>
                  </a:r>
                  <a:endParaRPr lang="zh-CN" altLang="en-US" sz="1400" kern="100" dirty="0">
                    <a:effectLst/>
                    <a:latin typeface="Times New Roman" panose="02020603050405020304" pitchFamily="18" charset="0"/>
                  </a:endParaRPr>
                </a:p>
                <a:p>
                  <a:pPr>
                    <a:lnSpc>
                      <a:spcPct val="150000"/>
                    </a:lnSpc>
                  </a:pPr>
                  <a:endParaRPr lang="zh-CN" altLang="en-US" sz="1100" kern="100" dirty="0">
                    <a:effectLst/>
                    <a:latin typeface="Times New Roman" panose="02020603050405020304" pitchFamily="18" charset="0"/>
                  </a:endParaRPr>
                </a:p>
                <a:p>
                  <a:pPr algn="l">
                    <a:lnSpc>
                      <a:spcPct val="150000"/>
                    </a:lnSpc>
                  </a:pPr>
                  <a:r>
                    <a:rPr lang="zh-CN" altLang="en-US" sz="1400" b="1" dirty="0">
                      <a:latin typeface="黑体" panose="02010609060101010101" pitchFamily="49" charset="-122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  </a:t>
                  </a:r>
                </a:p>
              </p:txBody>
            </p:sp>
          </p:grpSp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62AF249F-CFD2-75D7-0B4A-8278CA061A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/>
              <a:srcRect t="1" r="-3939" b="22386"/>
              <a:stretch/>
            </p:blipFill>
            <p:spPr>
              <a:xfrm>
                <a:off x="7782559" y="2011211"/>
                <a:ext cx="2844799" cy="1779270"/>
              </a:xfrm>
              <a:prstGeom prst="rect">
                <a:avLst/>
              </a:prstGeom>
            </p:spPr>
          </p:pic>
        </p:grp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0105A6D2-4867-15A8-69F9-78C69F89B0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16" r="57055" b="46209"/>
            <a:stretch/>
          </p:blipFill>
          <p:spPr>
            <a:xfrm>
              <a:off x="7231172" y="4193247"/>
              <a:ext cx="2745948" cy="1745944"/>
            </a:xfrm>
            <a:prstGeom prst="rect">
              <a:avLst/>
            </a:prstGeom>
          </p:spPr>
        </p:pic>
      </p:grp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E28F5ED5-E27F-EA9D-0DEF-90909A22AF00}"/>
              </a:ext>
            </a:extLst>
          </p:cNvPr>
          <p:cNvCxnSpPr>
            <a:cxnSpLocks/>
          </p:cNvCxnSpPr>
          <p:nvPr>
            <p:custDataLst>
              <p:tags r:id="rId6"/>
            </p:custDataLst>
          </p:nvPr>
        </p:nvCxnSpPr>
        <p:spPr>
          <a:xfrm flipH="1">
            <a:off x="9012423" y="2273806"/>
            <a:ext cx="401366" cy="400123"/>
          </a:xfrm>
          <a:prstGeom prst="straightConnector1">
            <a:avLst/>
          </a:prstGeom>
          <a:ln w="476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1">
            <a:extLst>
              <a:ext uri="{FF2B5EF4-FFF2-40B4-BE49-F238E27FC236}">
                <a16:creationId xmlns:a16="http://schemas.microsoft.com/office/drawing/2014/main" id="{6C7C89DA-F8BB-3C96-CA67-C660C611E1B4}"/>
              </a:ext>
            </a:extLst>
          </p:cNvPr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C15270E-816E-021F-A5B9-0B78FFDDFA3E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1230390" y="1748137"/>
            <a:ext cx="5884619" cy="4067218"/>
            <a:chOff x="1340341" y="1989385"/>
            <a:chExt cx="5884619" cy="4067218"/>
          </a:xfrm>
        </p:grpSpPr>
        <p:sp>
          <p:nvSpPr>
            <p:cNvPr id="6" name="TextBox 4"/>
            <p:cNvSpPr txBox="1"/>
            <p:nvPr/>
          </p:nvSpPr>
          <p:spPr>
            <a:xfrm>
              <a:off x="1755911" y="2722405"/>
              <a:ext cx="5324010" cy="109216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形态：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圆球形，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直径10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～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12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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m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细胞核：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Symbol" panose="05050102010706020507" pitchFamily="18" charset="2"/>
                </a:rPr>
                <a:t>杆状或分叶状（2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～</a:t>
              </a:r>
              <a:r>
                <a:rPr kumimoji="1"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Symbol" panose="05050102010706020507" pitchFamily="18" charset="2"/>
                </a:rPr>
                <a:t>5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Symbol" panose="05050102010706020507" pitchFamily="18" charset="2"/>
                </a:rPr>
                <a:t>叶）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细胞质：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含许多细小的颗粒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364572" y="5113075"/>
              <a:ext cx="5860388" cy="9435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2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）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功能</a:t>
              </a:r>
              <a:endParaRPr lang="en-US" altLang="zh-CN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endParaRPr>
            </a:p>
            <a:p>
              <a:pPr>
                <a:lnSpc>
                  <a:spcPct val="150000"/>
                </a:lnSpc>
              </a:pP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  具有很强的趋化作用和吞噬功能，主要吞噬细菌</a:t>
              </a:r>
              <a:endParaRPr kumimoji="1"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endParaRP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A8C8160E-8C3D-C5BF-25C5-FEC084560811}"/>
                </a:ext>
              </a:extLst>
            </p:cNvPr>
            <p:cNvGrpSpPr/>
            <p:nvPr/>
          </p:nvGrpSpPr>
          <p:grpSpPr>
            <a:xfrm>
              <a:off x="1754186" y="3866184"/>
              <a:ext cx="5306099" cy="1184678"/>
              <a:chOff x="1118933" y="3945402"/>
              <a:chExt cx="5306099" cy="1184678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1118933" y="3945402"/>
                <a:ext cx="5262880" cy="980440"/>
                <a:chOff x="1697" y="6364"/>
                <a:chExt cx="8288" cy="1544"/>
              </a:xfrm>
            </p:grpSpPr>
            <p:sp>
              <p:nvSpPr>
                <p:cNvPr id="26635" name="矩形 1"/>
                <p:cNvSpPr>
                  <a:spLocks noChangeArrowheads="1"/>
                </p:cNvSpPr>
                <p:nvPr>
                  <p:custDataLst>
                    <p:tags r:id="rId9"/>
                  </p:custDataLst>
                </p:nvPr>
              </p:nvSpPr>
              <p:spPr bwMode="auto">
                <a:xfrm>
                  <a:off x="1697" y="6885"/>
                  <a:ext cx="1104" cy="630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wrap="none">
                  <a:spAutoFit/>
                </a:bodyPr>
                <a:lstStyle/>
                <a:p>
                  <a:r>
                    <a:rPr kumimoji="1" lang="zh-CN" altLang="en-US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电镜</a:t>
                  </a:r>
                </a:p>
              </p:txBody>
            </p:sp>
            <p:sp>
              <p:nvSpPr>
                <p:cNvPr id="26638" name="Rectangle 4"/>
                <p:cNvSpPr>
                  <a:spLocks noChangeArrowheads="1"/>
                </p:cNvSpPr>
                <p:nvPr>
                  <p:custDataLst>
                    <p:tags r:id="rId10"/>
                  </p:custDataLst>
                </p:nvPr>
              </p:nvSpPr>
              <p:spPr bwMode="auto">
                <a:xfrm>
                  <a:off x="2921" y="6364"/>
                  <a:ext cx="6294" cy="1357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wrap="square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kumimoji="1" lang="zh-CN" altLang="en-US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sym typeface="Symbol" panose="05050102010706020507" pitchFamily="18" charset="2"/>
                    </a:rPr>
                    <a:t>特殊颗粒：</a:t>
                  </a: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sym typeface="+mn-ea"/>
                    </a:rPr>
                    <a:t>溶菌酶、吞噬素</a:t>
                  </a:r>
                  <a:endPara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  <a:p>
                  <a:pPr>
                    <a:spcBef>
                      <a:spcPct val="50000"/>
                    </a:spcBef>
                  </a:pPr>
                  <a:endParaRPr kumimoji="1" lang="zh-CN" altLang="en-US" sz="2000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sym typeface="Symbol" panose="05050102010706020507" pitchFamily="18" charset="2"/>
                  </a:endParaRPr>
                </a:p>
              </p:txBody>
            </p:sp>
            <p:sp>
              <p:nvSpPr>
                <p:cNvPr id="26639" name="Rectangle 5"/>
                <p:cNvSpPr>
                  <a:spLocks noChangeArrowheads="1"/>
                </p:cNvSpPr>
                <p:nvPr>
                  <p:custDataLst>
                    <p:tags r:id="rId11"/>
                  </p:custDataLst>
                </p:nvPr>
              </p:nvSpPr>
              <p:spPr bwMode="auto">
                <a:xfrm>
                  <a:off x="2921" y="7375"/>
                  <a:ext cx="7064" cy="5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80000"/>
                    </a:lnSpc>
                    <a:spcBef>
                      <a:spcPct val="50000"/>
                    </a:spcBef>
                  </a:pPr>
                  <a:r>
                    <a:rPr kumimoji="1" lang="zh-CN" altLang="en-US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sym typeface="Symbol" panose="05050102010706020507" pitchFamily="18" charset="2"/>
                    </a:rPr>
                    <a:t>嗜天青颗粒</a:t>
                  </a: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sym typeface="Symbol" panose="05050102010706020507" pitchFamily="18" charset="2"/>
                    </a:rPr>
                    <a:t>（溶酶体）</a:t>
                  </a:r>
                </a:p>
              </p:txBody>
            </p:sp>
          </p:grpSp>
          <p:sp>
            <p:nvSpPr>
              <p:cNvPr id="9" name="左大括号 8">
                <a:extLst>
                  <a:ext uri="{FF2B5EF4-FFF2-40B4-BE49-F238E27FC236}">
                    <a16:creationId xmlns:a16="http://schemas.microsoft.com/office/drawing/2014/main" id="{330077A1-5943-ED88-E4AF-6AB6DA619DF4}"/>
                  </a:ext>
                </a:extLst>
              </p:cNvPr>
              <p:cNvSpPr/>
              <p:nvPr/>
            </p:nvSpPr>
            <p:spPr>
              <a:xfrm>
                <a:off x="1773988" y="4168907"/>
                <a:ext cx="144000" cy="588020"/>
              </a:xfrm>
              <a:prstGeom prst="leftBrace">
                <a:avLst/>
              </a:prstGeom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左大括号 9">
                <a:extLst>
                  <a:ext uri="{FF2B5EF4-FFF2-40B4-BE49-F238E27FC236}">
                    <a16:creationId xmlns:a16="http://schemas.microsoft.com/office/drawing/2014/main" id="{A0733784-F111-2965-EED9-F5F93D1BE049}"/>
                  </a:ext>
                </a:extLst>
              </p:cNvPr>
              <p:cNvSpPr/>
              <p:nvPr/>
            </p:nvSpPr>
            <p:spPr>
              <a:xfrm>
                <a:off x="4452393" y="4462604"/>
                <a:ext cx="144000" cy="588020"/>
              </a:xfrm>
              <a:prstGeom prst="leftBrace">
                <a:avLst/>
              </a:prstGeom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051C7732-EEA2-8844-187B-60782D187C0F}"/>
                  </a:ext>
                </a:extLst>
              </p:cNvPr>
              <p:cNvSpPr txBox="1"/>
              <p:nvPr/>
            </p:nvSpPr>
            <p:spPr>
              <a:xfrm>
                <a:off x="4596393" y="4391416"/>
                <a:ext cx="1828639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  <a:sym typeface="+mn-ea"/>
                  </a:rPr>
                  <a:t>酸性磷酸酶</a:t>
                </a:r>
              </a:p>
              <a:p>
                <a:pPr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  <a:sym typeface="+mn-ea"/>
                  </a:rPr>
                  <a:t>髓过氧化物酶</a:t>
                </a:r>
                <a:endPara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anose="05050102010706020507" pitchFamily="18" charset="2"/>
                </a:endParaRPr>
              </a:p>
            </p:txBody>
          </p:sp>
        </p:grpSp>
        <p:sp>
          <p:nvSpPr>
            <p:cNvPr id="26" name="TextBox 4">
              <a:extLst>
                <a:ext uri="{FF2B5EF4-FFF2-40B4-BE49-F238E27FC236}">
                  <a16:creationId xmlns:a16="http://schemas.microsoft.com/office/drawing/2014/main" id="{6851E404-2555-EC84-2AF1-3B5D1C379C1E}"/>
                </a:ext>
              </a:extLst>
            </p:cNvPr>
            <p:cNvSpPr txBox="1"/>
            <p:nvPr/>
          </p:nvSpPr>
          <p:spPr>
            <a:xfrm>
              <a:off x="1340341" y="1989385"/>
              <a:ext cx="5743575" cy="82056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）结构</a:t>
              </a: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  光镜</a:t>
              </a:r>
            </a:p>
            <a:p>
              <a:pPr fontAlgn="auto">
                <a:lnSpc>
                  <a:spcPct val="120000"/>
                </a:lnSpc>
                <a:buClr>
                  <a:srgbClr val="0070C0"/>
                </a:buClr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   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0-17092636741649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871538" y="517245"/>
            <a:ext cx="10394506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二、白细胞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882967" y="1075678"/>
            <a:ext cx="8098473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127FB8"/>
              </a:buClr>
            </a:pPr>
            <a:r>
              <a:rPr lang="en-US" altLang="zh-CN" sz="28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</a:t>
            </a:r>
            <a:r>
              <a:rPr lang="zh-CN" altLang="en-US" sz="28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嗜碱性粒细胞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basophilic granulocyte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basophil   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</a:rPr>
              <a:t>）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8553E376-22F0-8B7F-6764-6D6AF8AFDF13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7759531" y="1837056"/>
            <a:ext cx="2619102" cy="4286192"/>
            <a:chOff x="8001821" y="1672462"/>
            <a:chExt cx="2619102" cy="4286192"/>
          </a:xfrm>
        </p:grpSpPr>
        <p:pic>
          <p:nvPicPr>
            <p:cNvPr id="19" name="Picture 18" descr="嗜碱性粒细胞">
              <a:extLst>
                <a:ext uri="{FF2B5EF4-FFF2-40B4-BE49-F238E27FC236}">
                  <a16:creationId xmlns:a16="http://schemas.microsoft.com/office/drawing/2014/main" id="{8A0302A0-6CD0-653B-CAC3-2BFB9BAE71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/>
            <a:srcRect/>
            <a:stretch>
              <a:fillRect/>
            </a:stretch>
          </p:blipFill>
          <p:spPr bwMode="auto">
            <a:xfrm>
              <a:off x="8001821" y="1672462"/>
              <a:ext cx="2459350" cy="1610244"/>
            </a:xfrm>
            <a:prstGeom prst="rect">
              <a:avLst/>
            </a:prstGeom>
            <a:noFill/>
          </p:spPr>
        </p:pic>
        <p:sp>
          <p:nvSpPr>
            <p:cNvPr id="20" name="文本占位符 3">
              <a:extLst>
                <a:ext uri="{FF2B5EF4-FFF2-40B4-BE49-F238E27FC236}">
                  <a16:creationId xmlns:a16="http://schemas.microsoft.com/office/drawing/2014/main" id="{1E2D704A-8011-FCCA-0B4F-6796D41B9F14}"/>
                </a:ext>
              </a:extLst>
            </p:cNvPr>
            <p:cNvSpPr txBox="1"/>
            <p:nvPr>
              <p:custDataLst>
                <p:tags r:id="rId11"/>
              </p:custDataLst>
            </p:nvPr>
          </p:nvSpPr>
          <p:spPr bwMode="auto">
            <a:xfrm>
              <a:off x="8109759" y="3315364"/>
              <a:ext cx="2424847" cy="307777"/>
            </a:xfrm>
            <a:prstGeom prst="rect">
              <a:avLst/>
            </a:prstGeom>
            <a:noFill/>
            <a:ln w="9525">
              <a:noFill/>
              <a:prstDash val="dash"/>
              <a:miter lim="800000"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defRPr b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defRPr>
              </a:lvl1pPr>
            </a:lstStyle>
            <a:p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</a:rPr>
                <a:t>血涂片（</a:t>
              </a:r>
              <a:r>
                <a:rPr lang="zh-CN" altLang="en-US" sz="1400" dirty="0">
                  <a:solidFill>
                    <a:srgbClr val="0B76C2"/>
                  </a:solidFill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↑</a:t>
              </a:r>
              <a:r>
                <a:rPr lang="zh-CN" altLang="en-US" sz="1400" dirty="0"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示嗜碱性</a:t>
              </a:r>
              <a:r>
                <a:rPr lang="zh-CN" altLang="en-US" sz="1400" dirty="0">
                  <a:solidFill>
                    <a:schemeClr val="tx1"/>
                  </a:solidFill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粒细胞）</a:t>
              </a:r>
            </a:p>
          </p:txBody>
        </p:sp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064AAC3D-5D4C-E435-DCDB-8EFACBBDC9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282" r="1" b="46040"/>
            <a:stretch/>
          </p:blipFill>
          <p:spPr>
            <a:xfrm>
              <a:off x="8043330" y="3632246"/>
              <a:ext cx="2577593" cy="1790769"/>
            </a:xfrm>
            <a:prstGeom prst="rect">
              <a:avLst/>
            </a:prstGeom>
          </p:spPr>
        </p:pic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7F93716-BEEA-F684-CE19-2BE7A6D698AB}"/>
                </a:ext>
              </a:extLst>
            </p:cNvPr>
            <p:cNvSpPr txBox="1"/>
            <p:nvPr/>
          </p:nvSpPr>
          <p:spPr>
            <a:xfrm>
              <a:off x="8183190" y="5435434"/>
              <a:ext cx="2147347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zh-CN" altLang="en-US" sz="14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  嗜碱性粒细胞电镜图</a:t>
              </a:r>
              <a:endParaRPr lang="en-US" altLang="zh-CN" sz="14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  <a:p>
              <a:pPr algn="l"/>
              <a:r>
                <a:rPr lang="en-US" altLang="zh-CN" sz="14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1.</a:t>
              </a:r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细胞核；</a:t>
              </a:r>
              <a:r>
                <a:rPr lang="en-US" altLang="zh-CN" sz="14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4.</a:t>
              </a:r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嗜碱性颗粒。</a:t>
              </a:r>
            </a:p>
          </p:txBody>
        </p:sp>
      </p:grp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A3789B74-466A-D71D-5D50-C43E20F46F0A}"/>
              </a:ext>
            </a:extLst>
          </p:cNvPr>
          <p:cNvCxnSpPr>
            <a:cxnSpLocks/>
          </p:cNvCxnSpPr>
          <p:nvPr>
            <p:custDataLst>
              <p:tags r:id="rId5"/>
            </p:custDataLst>
          </p:nvPr>
        </p:nvCxnSpPr>
        <p:spPr>
          <a:xfrm flipH="1">
            <a:off x="9232296" y="2365582"/>
            <a:ext cx="317817" cy="319555"/>
          </a:xfrm>
          <a:prstGeom prst="straightConnector1">
            <a:avLst/>
          </a:prstGeom>
          <a:ln w="476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80E5A5FE-307D-27EB-C222-3985C6F79AAE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8699668" y="1442344"/>
            <a:ext cx="144000" cy="144000"/>
          </a:xfrm>
          <a:prstGeom prst="rect">
            <a:avLst/>
          </a:prstGeom>
        </p:spPr>
      </p:pic>
      <p:sp>
        <p:nvSpPr>
          <p:cNvPr id="12" name="文本框 1">
            <a:extLst>
              <a:ext uri="{FF2B5EF4-FFF2-40B4-BE49-F238E27FC236}">
                <a16:creationId xmlns:a16="http://schemas.microsoft.com/office/drawing/2014/main" id="{25086190-28B9-5A67-B57C-1961449C9C2B}"/>
              </a:ext>
            </a:extLst>
          </p:cNvPr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3CA7876A-E89D-3785-6B15-5953424EB37C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982527" y="1791646"/>
            <a:ext cx="6523706" cy="4267727"/>
            <a:chOff x="1023938" y="1928819"/>
            <a:chExt cx="6523706" cy="4267727"/>
          </a:xfrm>
        </p:grpSpPr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28AC102B-4A91-3032-0D01-8C5359092796}"/>
                </a:ext>
              </a:extLst>
            </p:cNvPr>
            <p:cNvSpPr txBox="1"/>
            <p:nvPr/>
          </p:nvSpPr>
          <p:spPr>
            <a:xfrm>
              <a:off x="1317296" y="2337440"/>
              <a:ext cx="6230348" cy="197929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光镜</a:t>
              </a: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形态：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圆球形，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直径10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～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12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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m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细胞核：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Symbol" panose="05050102010706020507" pitchFamily="18" charset="2"/>
                </a:rPr>
                <a:t>分叶、</a:t>
              </a:r>
              <a:r>
                <a:rPr kumimoji="1"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Symbol" panose="05050102010706020507" pitchFamily="18" charset="2"/>
                </a:rPr>
                <a:t>S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Symbol" panose="05050102010706020507" pitchFamily="18" charset="2"/>
                </a:rPr>
                <a:t>形、不规则形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细胞质：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含大小不等、分布不均的</a:t>
              </a:r>
              <a:r>
                <a:rPr kumimoji="1"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嗜碱性颗粒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DFEF366-702C-14BF-198D-92CE3A02A581}"/>
                </a:ext>
              </a:extLst>
            </p:cNvPr>
            <p:cNvSpPr txBox="1"/>
            <p:nvPr/>
          </p:nvSpPr>
          <p:spPr>
            <a:xfrm>
              <a:off x="1023938" y="5253018"/>
              <a:ext cx="5534025" cy="9435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2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）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功能</a:t>
              </a:r>
              <a:endParaRPr lang="en-US" altLang="zh-CN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    参与过敏反应</a:t>
              </a:r>
              <a:endParaRPr kumimoji="1"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endParaRP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35E5A55B-E52F-6380-1FF4-EC572E9317AC}"/>
                </a:ext>
              </a:extLst>
            </p:cNvPr>
            <p:cNvGrpSpPr/>
            <p:nvPr/>
          </p:nvGrpSpPr>
          <p:grpSpPr>
            <a:xfrm>
              <a:off x="1430909" y="3851306"/>
              <a:ext cx="4963574" cy="1538883"/>
              <a:chOff x="1484455" y="3851306"/>
              <a:chExt cx="4963574" cy="1538883"/>
            </a:xfrm>
          </p:grpSpPr>
          <p:sp>
            <p:nvSpPr>
              <p:cNvPr id="14" name="矩形 1">
                <a:extLst>
                  <a:ext uri="{FF2B5EF4-FFF2-40B4-BE49-F238E27FC236}">
                    <a16:creationId xmlns:a16="http://schemas.microsoft.com/office/drawing/2014/main" id="{E8BED0D3-2602-043B-C4A8-10562CE47F08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1484455" y="4344205"/>
                <a:ext cx="2004272" cy="40011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r>
                  <a:rPr kumimoji="1" lang="zh-CN" altLang="en-US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电镜：</a:t>
                </a:r>
                <a:r>
                  <a:rPr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颗粒内含</a:t>
                </a:r>
              </a:p>
            </p:txBody>
          </p:sp>
          <p:sp>
            <p:nvSpPr>
              <p:cNvPr id="17" name="Rectangle 5">
                <a:extLst>
                  <a:ext uri="{FF2B5EF4-FFF2-40B4-BE49-F238E27FC236}">
                    <a16:creationId xmlns:a16="http://schemas.microsoft.com/office/drawing/2014/main" id="{749E1C56-1160-A703-E6F0-F64984BB4CA2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3562998" y="3851306"/>
                <a:ext cx="2885031" cy="153888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zh-CN" altLang="en-US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sym typeface="Symbol" panose="05050102010706020507" pitchFamily="18" charset="2"/>
                  </a:rPr>
                  <a:t>肝素</a:t>
                </a:r>
                <a:endParaRPr kumimoji="1"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Symbol" panose="05050102010706020507" pitchFamily="18" charset="2"/>
                </a:endParaRPr>
              </a:p>
              <a:p>
                <a:pPr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zh-CN" altLang="en-US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sym typeface="Symbol" panose="05050102010706020507" pitchFamily="18" charset="2"/>
                  </a:rPr>
                  <a:t>组胺</a:t>
                </a:r>
                <a:endParaRPr kumimoji="1"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Symbol" panose="05050102010706020507" pitchFamily="18" charset="2"/>
                </a:endParaRPr>
              </a:p>
              <a:p>
                <a:pPr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zh-CN" altLang="en-US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sym typeface="Symbol" panose="05050102010706020507" pitchFamily="18" charset="2"/>
                  </a:rPr>
                  <a:t>中性粒细胞趋化因子</a:t>
                </a:r>
                <a:endParaRPr kumimoji="1"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Symbol" panose="05050102010706020507" pitchFamily="18" charset="2"/>
                </a:endParaRPr>
              </a:p>
              <a:p>
                <a:pPr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zh-CN" altLang="en-US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sym typeface="Symbol" panose="05050102010706020507" pitchFamily="18" charset="2"/>
                  </a:rPr>
                  <a:t>嗜酸性粒细胞趋化因子</a:t>
                </a:r>
              </a:p>
            </p:txBody>
          </p:sp>
          <p:sp>
            <p:nvSpPr>
              <p:cNvPr id="2" name="左大括号 1">
                <a:extLst>
                  <a:ext uri="{FF2B5EF4-FFF2-40B4-BE49-F238E27FC236}">
                    <a16:creationId xmlns:a16="http://schemas.microsoft.com/office/drawing/2014/main" id="{A87A89C7-6BAB-1084-5E24-E61C1A464C8A}"/>
                  </a:ext>
                </a:extLst>
              </p:cNvPr>
              <p:cNvSpPr/>
              <p:nvPr/>
            </p:nvSpPr>
            <p:spPr>
              <a:xfrm>
                <a:off x="3388847" y="3926627"/>
                <a:ext cx="186379" cy="1312639"/>
              </a:xfrm>
              <a:prstGeom prst="leftBrace">
                <a:avLst/>
              </a:prstGeom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TextBox 4">
              <a:extLst>
                <a:ext uri="{FF2B5EF4-FFF2-40B4-BE49-F238E27FC236}">
                  <a16:creationId xmlns:a16="http://schemas.microsoft.com/office/drawing/2014/main" id="{D002BE35-A7F3-2AE0-F484-A718BD05AF40}"/>
                </a:ext>
              </a:extLst>
            </p:cNvPr>
            <p:cNvSpPr txBox="1"/>
            <p:nvPr/>
          </p:nvSpPr>
          <p:spPr>
            <a:xfrm>
              <a:off x="1023938" y="1928819"/>
              <a:ext cx="3955835" cy="50742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）结构</a:t>
              </a: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1-170926367429016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898747" y="518116"/>
            <a:ext cx="10394506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二、白细胞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4DBA131-44D9-9D27-8D00-9920BD0D72B4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975995" y="1117457"/>
            <a:ext cx="10166926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127FB8"/>
              </a:buClr>
            </a:pPr>
            <a:r>
              <a:rPr lang="en-US" altLang="zh-CN" sz="28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</a:t>
            </a:r>
            <a:r>
              <a:rPr lang="zh-CN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嗜酸性粒细胞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eosinophilic</a:t>
            </a:r>
            <a:r>
              <a:rPr lang="en-US" altLang="zh-CN" sz="28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granulocyte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eosinophil   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</a:rPr>
              <a:t>）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BC2C6508-C514-55D7-D69B-C96A4C71B7F5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9438954" y="1425259"/>
            <a:ext cx="144000" cy="144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01027DB1-7603-9E77-A730-9B5A0F53EFC3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7923213" y="1831898"/>
            <a:ext cx="2402573" cy="4560961"/>
            <a:chOff x="7923213" y="1831898"/>
            <a:chExt cx="2402573" cy="4560961"/>
          </a:xfrm>
        </p:grpSpPr>
        <p:sp>
          <p:nvSpPr>
            <p:cNvPr id="23" name="文本占位符 3">
              <a:extLst>
                <a:ext uri="{FF2B5EF4-FFF2-40B4-BE49-F238E27FC236}">
                  <a16:creationId xmlns:a16="http://schemas.microsoft.com/office/drawing/2014/main" id="{1655D500-1C00-A805-0705-FE4C8B0F2DD0}"/>
                </a:ext>
              </a:extLst>
            </p:cNvPr>
            <p:cNvSpPr txBox="1"/>
            <p:nvPr>
              <p:custDataLst>
                <p:tags r:id="rId11"/>
              </p:custDataLst>
            </p:nvPr>
          </p:nvSpPr>
          <p:spPr bwMode="auto">
            <a:xfrm>
              <a:off x="7953153" y="3415295"/>
              <a:ext cx="2372633" cy="307777"/>
            </a:xfrm>
            <a:prstGeom prst="rect">
              <a:avLst/>
            </a:prstGeom>
            <a:noFill/>
            <a:ln w="9525">
              <a:noFill/>
              <a:prstDash val="dash"/>
              <a:miter lim="800000"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defRPr b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defRPr>
              </a:lvl1pPr>
            </a:lstStyle>
            <a:p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</a:rPr>
                <a:t>血涂片（</a:t>
              </a:r>
              <a:r>
                <a:rPr lang="zh-CN" altLang="en-US" sz="1400" dirty="0">
                  <a:solidFill>
                    <a:srgbClr val="0B76C2"/>
                  </a:solidFill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↑</a:t>
              </a:r>
              <a:r>
                <a:rPr lang="zh-CN" altLang="en-US" sz="1400" dirty="0"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示嗜酸性</a:t>
              </a:r>
              <a:r>
                <a:rPr lang="zh-CN" altLang="en-US" sz="1400" dirty="0">
                  <a:solidFill>
                    <a:schemeClr val="tx1"/>
                  </a:solidFill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粒细胞）</a:t>
              </a: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0D7166F2-7F67-8A55-AE3D-AB8A17F1636A}"/>
                </a:ext>
              </a:extLst>
            </p:cNvPr>
            <p:cNvGrpSpPr/>
            <p:nvPr/>
          </p:nvGrpSpPr>
          <p:grpSpPr>
            <a:xfrm>
              <a:off x="7923213" y="3802610"/>
              <a:ext cx="2402573" cy="2590249"/>
              <a:chOff x="7960641" y="3442185"/>
              <a:chExt cx="2402573" cy="2590249"/>
            </a:xfrm>
          </p:grpSpPr>
          <p:pic>
            <p:nvPicPr>
              <p:cNvPr id="26" name="图片 25">
                <a:extLst>
                  <a:ext uri="{FF2B5EF4-FFF2-40B4-BE49-F238E27FC236}">
                    <a16:creationId xmlns:a16="http://schemas.microsoft.com/office/drawing/2014/main" id="{5B4791ED-4AC3-5D07-6E4F-25A83A9FDC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66" t="55787" r="57196" b="2948"/>
              <a:stretch/>
            </p:blipFill>
            <p:spPr>
              <a:xfrm>
                <a:off x="7960641" y="3442185"/>
                <a:ext cx="2402573" cy="1741441"/>
              </a:xfrm>
              <a:prstGeom prst="rect">
                <a:avLst/>
              </a:prstGeom>
            </p:spPr>
          </p:pic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AE1864A4-2EA6-89A1-3E01-D73BC39C93FC}"/>
                  </a:ext>
                </a:extLst>
              </p:cNvPr>
              <p:cNvSpPr txBox="1"/>
              <p:nvPr/>
            </p:nvSpPr>
            <p:spPr>
              <a:xfrm>
                <a:off x="8046034" y="5236510"/>
                <a:ext cx="2197549" cy="79592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/>
                <a:r>
                  <a:rPr lang="zh-CN" altLang="en-US" sz="1400" b="1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  <a:sym typeface="+mn-ea"/>
                  </a:rPr>
                  <a:t>  嗜酸性粒细胞电镜图</a:t>
                </a:r>
                <a:endParaRPr lang="en-US" altLang="zh-CN" sz="14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endParaRPr>
              </a:p>
              <a:p>
                <a:r>
                  <a:rPr lang="en-US" altLang="zh-CN" sz="1400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  <a:sym typeface="+mn-ea"/>
                  </a:rPr>
                  <a:t>1.</a:t>
                </a:r>
                <a:r>
                  <a:rPr lang="zh-CN" altLang="en-US" sz="1400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  <a:sym typeface="+mn-ea"/>
                  </a:rPr>
                  <a:t>细胞核；</a:t>
                </a:r>
                <a:r>
                  <a:rPr lang="en-US" altLang="zh-CN" sz="1400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  <a:sym typeface="+mn-ea"/>
                  </a:rPr>
                  <a:t>5.</a:t>
                </a:r>
                <a:r>
                  <a:rPr lang="zh-CN" altLang="en-US" sz="1400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  <a:sym typeface="+mn-ea"/>
                  </a:rPr>
                  <a:t>嗜酸性颗粒。</a:t>
                </a:r>
              </a:p>
              <a:p>
                <a:pPr algn="l">
                  <a:lnSpc>
                    <a:spcPct val="150000"/>
                  </a:lnSpc>
                </a:pPr>
                <a:endParaRPr lang="zh-CN" altLang="en-US" sz="14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endParaRPr>
              </a:p>
            </p:txBody>
          </p:sp>
        </p:grpSp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D30944FA-62A8-5CF3-244E-F245EEB53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9927" t="13619"/>
            <a:stretch/>
          </p:blipFill>
          <p:spPr>
            <a:xfrm>
              <a:off x="7923213" y="1831898"/>
              <a:ext cx="2282942" cy="1556884"/>
            </a:xfrm>
            <a:prstGeom prst="rect">
              <a:avLst/>
            </a:prstGeom>
          </p:spPr>
        </p:pic>
      </p:grp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5348316C-E073-19BB-1238-FE9006D189CF}"/>
              </a:ext>
            </a:extLst>
          </p:cNvPr>
          <p:cNvCxnSpPr>
            <a:cxnSpLocks/>
          </p:cNvCxnSpPr>
          <p:nvPr>
            <p:custDataLst>
              <p:tags r:id="rId6"/>
            </p:custDataLst>
          </p:nvPr>
        </p:nvCxnSpPr>
        <p:spPr>
          <a:xfrm flipH="1">
            <a:off x="9144183" y="2188341"/>
            <a:ext cx="334610" cy="325321"/>
          </a:xfrm>
          <a:prstGeom prst="straightConnector1">
            <a:avLst/>
          </a:prstGeom>
          <a:ln w="476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">
            <a:extLst>
              <a:ext uri="{FF2B5EF4-FFF2-40B4-BE49-F238E27FC236}">
                <a16:creationId xmlns:a16="http://schemas.microsoft.com/office/drawing/2014/main" id="{D9F7BE17-730D-4AAA-EBB4-A1209D6DCC54}"/>
              </a:ext>
            </a:extLst>
          </p:cNvPr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784EF99-E698-B421-6846-DA361C988A7E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988449" y="1804566"/>
            <a:ext cx="6025000" cy="4222660"/>
            <a:chOff x="988449" y="1804566"/>
            <a:chExt cx="6025000" cy="4222660"/>
          </a:xfrm>
        </p:grpSpPr>
        <p:sp>
          <p:nvSpPr>
            <p:cNvPr id="17" name="TextBox 4">
              <a:extLst>
                <a:ext uri="{FF2B5EF4-FFF2-40B4-BE49-F238E27FC236}">
                  <a16:creationId xmlns:a16="http://schemas.microsoft.com/office/drawing/2014/main" id="{231E9087-FC66-62BD-3D1B-15A9967613D0}"/>
                </a:ext>
              </a:extLst>
            </p:cNvPr>
            <p:cNvSpPr txBox="1"/>
            <p:nvPr/>
          </p:nvSpPr>
          <p:spPr>
            <a:xfrm>
              <a:off x="988449" y="1804566"/>
              <a:ext cx="3134237" cy="43543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）结构</a:t>
              </a: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3872A0B-7041-AC34-A618-A3FBE4A6D635}"/>
                </a:ext>
              </a:extLst>
            </p:cNvPr>
            <p:cNvSpPr txBox="1"/>
            <p:nvPr/>
          </p:nvSpPr>
          <p:spPr>
            <a:xfrm>
              <a:off x="988449" y="5083698"/>
              <a:ext cx="6025000" cy="9435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2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）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功能</a:t>
              </a:r>
              <a:endParaRPr lang="en-US" altLang="zh-CN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   趋化性，变形运动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；抑制过敏反应；杀死寄生虫</a:t>
              </a:r>
            </a:p>
          </p:txBody>
        </p:sp>
        <p:sp>
          <p:nvSpPr>
            <p:cNvPr id="2" name="TextBox 4">
              <a:extLst>
                <a:ext uri="{FF2B5EF4-FFF2-40B4-BE49-F238E27FC236}">
                  <a16:creationId xmlns:a16="http://schemas.microsoft.com/office/drawing/2014/main" id="{1BF650A8-DC45-595B-30BA-AA798AC033C4}"/>
                </a:ext>
              </a:extLst>
            </p:cNvPr>
            <p:cNvSpPr txBox="1"/>
            <p:nvPr/>
          </p:nvSpPr>
          <p:spPr>
            <a:xfrm>
              <a:off x="1388224" y="2206379"/>
              <a:ext cx="5169746" cy="155688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光镜</a:t>
              </a: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形态：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圆球形，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直径10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～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1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5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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m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细胞核：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多为</a:t>
              </a:r>
              <a:r>
                <a:rPr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2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叶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细胞质：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含粗大的鲜红色</a:t>
              </a:r>
              <a:r>
                <a:rPr kumimoji="1"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嗜酸性颗粒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5F23117C-0FA0-1CF9-E068-EDD3342624C7}"/>
                </a:ext>
              </a:extLst>
            </p:cNvPr>
            <p:cNvGrpSpPr/>
            <p:nvPr/>
          </p:nvGrpSpPr>
          <p:grpSpPr>
            <a:xfrm>
              <a:off x="1419209" y="3763263"/>
              <a:ext cx="5429568" cy="1323439"/>
              <a:chOff x="964317" y="3763263"/>
              <a:chExt cx="5429568" cy="1323439"/>
            </a:xfrm>
          </p:grpSpPr>
          <p:sp>
            <p:nvSpPr>
              <p:cNvPr id="18" name="矩形 1">
                <a:extLst>
                  <a:ext uri="{FF2B5EF4-FFF2-40B4-BE49-F238E27FC236}">
                    <a16:creationId xmlns:a16="http://schemas.microsoft.com/office/drawing/2014/main" id="{946080ED-3E4D-CE29-39D1-9B0106C883EE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964317" y="4194135"/>
                <a:ext cx="2004272" cy="40011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r>
                  <a:rPr kumimoji="1" lang="zh-CN" altLang="en-US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电镜</a:t>
                </a:r>
                <a:r>
                  <a:rPr lang="zh-CN" altLang="en-US" sz="2000" b="1" dirty="0">
                    <a:solidFill>
                      <a:srgbClr val="0070C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：</a:t>
                </a: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颗粒含</a:t>
                </a:r>
              </a:p>
            </p:txBody>
          </p:sp>
          <p:sp>
            <p:nvSpPr>
              <p:cNvPr id="20" name="Rectangle 5">
                <a:extLst>
                  <a:ext uri="{FF2B5EF4-FFF2-40B4-BE49-F238E27FC236}">
                    <a16:creationId xmlns:a16="http://schemas.microsoft.com/office/drawing/2014/main" id="{EF69DA5C-0421-8702-AE1F-AD4001789D39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2829494" y="3763263"/>
                <a:ext cx="3564391" cy="1323439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kumimoji="1" lang="zh-CN" altLang="en-US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组胺酶：</a:t>
                </a: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分解组胺</a:t>
                </a:r>
              </a:p>
              <a:p>
                <a:pPr>
                  <a:spcBef>
                    <a:spcPct val="50000"/>
                  </a:spcBef>
                </a:pPr>
                <a:r>
                  <a:rPr kumimoji="1" lang="zh-CN" altLang="en-US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芳基硫酸酯酶：</a:t>
                </a: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灭活白三烯</a:t>
                </a:r>
              </a:p>
              <a:p>
                <a:pPr>
                  <a:spcBef>
                    <a:spcPct val="50000"/>
                  </a:spcBef>
                </a:pPr>
                <a:r>
                  <a:rPr kumimoji="1" lang="zh-CN" altLang="en-US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阳离子蛋白：</a:t>
                </a: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杀灭寄生虫</a:t>
                </a:r>
              </a:p>
            </p:txBody>
          </p:sp>
          <p:sp>
            <p:nvSpPr>
              <p:cNvPr id="7" name="左大括号 6">
                <a:extLst>
                  <a:ext uri="{FF2B5EF4-FFF2-40B4-BE49-F238E27FC236}">
                    <a16:creationId xmlns:a16="http://schemas.microsoft.com/office/drawing/2014/main" id="{26B4DD4E-119F-37F1-866E-D31100FB9758}"/>
                  </a:ext>
                </a:extLst>
              </p:cNvPr>
              <p:cNvSpPr/>
              <p:nvPr/>
            </p:nvSpPr>
            <p:spPr>
              <a:xfrm>
                <a:off x="2636914" y="3965054"/>
                <a:ext cx="192580" cy="996842"/>
              </a:xfrm>
              <a:prstGeom prst="leftBrace">
                <a:avLst/>
              </a:prstGeom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2-170926367441408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D8D3E3-2183-8B18-6D54-E4D6C726B9D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98746" y="700422"/>
            <a:ext cx="10394506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二、白细胞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21A9E58-BBF1-9FD3-BB92-66E6B192B3B4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184869" y="1290117"/>
            <a:ext cx="5740491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127FB8"/>
              </a:buClr>
            </a:pPr>
            <a:r>
              <a:rPr lang="en-US" altLang="zh-CN" sz="28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4.</a:t>
            </a:r>
            <a:r>
              <a:rPr lang="zh-CN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单核细胞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monocyte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</a:rPr>
              <a:t>）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B29D72A-1471-E7B7-F670-0BDFB2EF9FF7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8085641" y="1437932"/>
            <a:ext cx="2294211" cy="4834436"/>
            <a:chOff x="7976364" y="1597299"/>
            <a:chExt cx="2294211" cy="4834436"/>
          </a:xfrm>
        </p:grpSpPr>
        <p:sp>
          <p:nvSpPr>
            <p:cNvPr id="10" name="文本占位符 3">
              <a:extLst>
                <a:ext uri="{FF2B5EF4-FFF2-40B4-BE49-F238E27FC236}">
                  <a16:creationId xmlns:a16="http://schemas.microsoft.com/office/drawing/2014/main" id="{50D34B0E-0527-7114-0B88-8A49C68B9D7F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 bwMode="auto">
            <a:xfrm>
              <a:off x="7976364" y="3327778"/>
              <a:ext cx="2294211" cy="307777"/>
            </a:xfrm>
            <a:prstGeom prst="rect">
              <a:avLst/>
            </a:prstGeom>
            <a:noFill/>
            <a:ln w="9525">
              <a:noFill/>
              <a:prstDash val="dash"/>
              <a:miter lim="800000"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defRPr b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defRPr>
              </a:lvl1pPr>
            </a:lstStyle>
            <a:p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</a:rPr>
                <a:t>血涂片（</a:t>
              </a:r>
              <a:r>
                <a:rPr lang="zh-CN" altLang="en-US" sz="1400" dirty="0">
                  <a:solidFill>
                    <a:srgbClr val="0B76C2"/>
                  </a:solidFill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↑</a:t>
              </a:r>
              <a:r>
                <a:rPr lang="zh-CN" altLang="en-US" sz="1400" dirty="0"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示单核细胞</a:t>
              </a:r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</a:rPr>
                <a:t>）</a:t>
              </a:r>
              <a:endParaRPr lang="zh-CN" altLang="en-US" sz="1400" dirty="0">
                <a:solidFill>
                  <a:schemeClr val="tx1"/>
                </a:solidFill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endParaRPr>
            </a:p>
          </p:txBody>
        </p:sp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D61E959E-652D-9AF5-1AF7-67AB9D641C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327" t="8463" r="13628" b="15350"/>
            <a:stretch/>
          </p:blipFill>
          <p:spPr>
            <a:xfrm>
              <a:off x="8063697" y="1597299"/>
              <a:ext cx="2152698" cy="1593626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00A74FC9-C90E-B956-7061-888E3B3F47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7099" t="7381" r="3640" b="2941"/>
            <a:stretch/>
          </p:blipFill>
          <p:spPr>
            <a:xfrm>
              <a:off x="8063697" y="3741683"/>
              <a:ext cx="2119544" cy="2001850"/>
            </a:xfrm>
            <a:prstGeom prst="rect">
              <a:avLst/>
            </a:prstGeom>
          </p:spPr>
        </p:pic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5021E22E-B84F-6DBD-4609-AF73511DC8FF}"/>
                </a:ext>
              </a:extLst>
            </p:cNvPr>
            <p:cNvSpPr txBox="1"/>
            <p:nvPr/>
          </p:nvSpPr>
          <p:spPr>
            <a:xfrm>
              <a:off x="8214186" y="5743533"/>
              <a:ext cx="2033705" cy="68820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  单核细胞电镜图</a:t>
              </a:r>
              <a:endParaRPr lang="en-US" altLang="zh-CN" sz="14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  <a:p>
              <a:pPr algn="l">
                <a:lnSpc>
                  <a:spcPct val="150000"/>
                </a:lnSpc>
              </a:pPr>
              <a:endParaRPr lang="zh-CN" altLang="en-US" sz="14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</p:grp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CA41170-82C5-8B6E-BE34-FEB7A9F52877}"/>
              </a:ext>
            </a:extLst>
          </p:cNvPr>
          <p:cNvCxnSpPr>
            <a:cxnSpLocks/>
          </p:cNvCxnSpPr>
          <p:nvPr>
            <p:custDataLst>
              <p:tags r:id="rId5"/>
            </p:custDataLst>
          </p:nvPr>
        </p:nvCxnSpPr>
        <p:spPr>
          <a:xfrm flipH="1">
            <a:off x="9540834" y="1733822"/>
            <a:ext cx="375326" cy="428333"/>
          </a:xfrm>
          <a:prstGeom prst="straightConnector1">
            <a:avLst/>
          </a:prstGeom>
          <a:ln w="476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">
            <a:extLst>
              <a:ext uri="{FF2B5EF4-FFF2-40B4-BE49-F238E27FC236}">
                <a16:creationId xmlns:a16="http://schemas.microsoft.com/office/drawing/2014/main" id="{FCDB5EC4-4D15-0F26-8882-7714433C5863}"/>
              </a:ext>
            </a:extLst>
          </p:cNvPr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1B6119E-8D9A-57A4-422C-3CD2E711E399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4942894" y="1660185"/>
            <a:ext cx="144000" cy="144000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8A405043-1E64-95DD-BE22-CF1B8A656D0E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1203436" y="2030731"/>
            <a:ext cx="6580676" cy="3496038"/>
            <a:chOff x="1203436" y="2030731"/>
            <a:chExt cx="6580676" cy="3496038"/>
          </a:xfrm>
        </p:grpSpPr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F8649A7-D273-F080-873C-D2BFC4038B3B}"/>
                </a:ext>
              </a:extLst>
            </p:cNvPr>
            <p:cNvSpPr txBox="1"/>
            <p:nvPr/>
          </p:nvSpPr>
          <p:spPr>
            <a:xfrm>
              <a:off x="1203437" y="2030731"/>
              <a:ext cx="2570206" cy="40011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）结构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" name="矩形 1">
              <a:extLst>
                <a:ext uri="{FF2B5EF4-FFF2-40B4-BE49-F238E27FC236}">
                  <a16:creationId xmlns:a16="http://schemas.microsoft.com/office/drawing/2014/main" id="{874C81D2-73E4-4D97-0DC4-283265770D9F}"/>
                </a:ext>
              </a:extLst>
            </p:cNvPr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1553764" y="4079904"/>
              <a:ext cx="3421834" cy="40011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r>
                <a:rPr kumimoji="1"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电镜</a:t>
              </a: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嗜天青颗粒为溶酶体     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9E435D9-B487-F67F-EFB6-46980398EFA5}"/>
                </a:ext>
              </a:extLst>
            </p:cNvPr>
            <p:cNvSpPr txBox="1"/>
            <p:nvPr/>
          </p:nvSpPr>
          <p:spPr>
            <a:xfrm>
              <a:off x="1203436" y="4583241"/>
              <a:ext cx="6111766" cy="9435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2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）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功能</a:t>
              </a:r>
              <a:endParaRPr lang="en-US" altLang="zh-CN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endParaRPr>
            </a:p>
            <a:p>
              <a:pPr>
                <a:lnSpc>
                  <a:spcPct val="150000"/>
                </a:lnSpc>
              </a:pP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   进入结缔组织或其他组织后分化为巨噬细胞等 </a:t>
              </a:r>
              <a:endParaRPr kumimoji="1"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endParaRPr>
            </a:p>
          </p:txBody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71608225-6309-EA0D-2DFF-9013C7546DE9}"/>
                </a:ext>
              </a:extLst>
            </p:cNvPr>
            <p:cNvSpPr txBox="1"/>
            <p:nvPr/>
          </p:nvSpPr>
          <p:spPr>
            <a:xfrm>
              <a:off x="1553764" y="2473857"/>
              <a:ext cx="6230348" cy="159362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光镜</a:t>
              </a: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形态：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圆球形，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直径1</a:t>
              </a:r>
              <a:r>
                <a:rPr kumimoji="1"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4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～</a:t>
              </a:r>
              <a:r>
                <a:rPr kumimoji="1"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20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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m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细胞核：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肾形、马蹄铁形、不规则形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细胞质：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弱嗜碱性，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含许多细小的</a:t>
              </a:r>
              <a:r>
                <a:rPr kumimoji="1"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嗜天青颗粒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888230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3-170926367452296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CA979F48-3E1E-1259-C673-52BBF97B6207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98747" y="659454"/>
            <a:ext cx="10394506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二、白细胞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6CA8643-40F8-64FE-844C-8F9775461CFA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8052065" y="1620735"/>
            <a:ext cx="2904860" cy="4316846"/>
            <a:chOff x="8250959" y="1618327"/>
            <a:chExt cx="2904860" cy="4316846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9CEFF3FD-A366-2392-937E-6B3381F0FF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8696" t="12810" b="7140"/>
            <a:stretch/>
          </p:blipFill>
          <p:spPr>
            <a:xfrm>
              <a:off x="8250959" y="1618327"/>
              <a:ext cx="2904860" cy="1708039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CD622CA9-F10E-881F-A351-37DBB9214E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6744" t="6818" r="6081" b="2921"/>
            <a:stretch/>
          </p:blipFill>
          <p:spPr>
            <a:xfrm>
              <a:off x="8279503" y="3765950"/>
              <a:ext cx="2811007" cy="1790062"/>
            </a:xfrm>
            <a:prstGeom prst="rect">
              <a:avLst/>
            </a:prstGeom>
          </p:spPr>
        </p:pic>
        <p:sp>
          <p:nvSpPr>
            <p:cNvPr id="13" name="文本占位符 3">
              <a:extLst>
                <a:ext uri="{FF2B5EF4-FFF2-40B4-BE49-F238E27FC236}">
                  <a16:creationId xmlns:a16="http://schemas.microsoft.com/office/drawing/2014/main" id="{EC3DEC5F-7589-D119-E196-BC0E7978C23B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 bwMode="auto">
            <a:xfrm>
              <a:off x="8556283" y="3352872"/>
              <a:ext cx="2294211" cy="307777"/>
            </a:xfrm>
            <a:prstGeom prst="rect">
              <a:avLst/>
            </a:prstGeom>
            <a:noFill/>
            <a:ln w="9525">
              <a:noFill/>
              <a:prstDash val="dash"/>
              <a:miter lim="800000"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defRPr b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defRPr>
              </a:lvl1pPr>
            </a:lstStyle>
            <a:p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</a:rPr>
                <a:t>血涂片（</a:t>
              </a:r>
              <a:r>
                <a:rPr lang="zh-CN" altLang="en-US" sz="1400" dirty="0">
                  <a:solidFill>
                    <a:srgbClr val="0B76C2"/>
                  </a:solidFill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↑</a:t>
              </a:r>
              <a:r>
                <a:rPr lang="zh-CN" altLang="en-US" sz="1400" dirty="0">
                  <a:latin typeface="Calibri" panose="020F0502020204030204" pitchFamily="34" charset="0"/>
                  <a:ea typeface="黑体" panose="02010609060101010101" pitchFamily="49" charset="-122"/>
                  <a:cs typeface="Calibri" panose="020F0502020204030204" pitchFamily="34" charset="0"/>
                </a:rPr>
                <a:t>示淋巴细胞</a:t>
              </a:r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</a:rPr>
                <a:t>）</a:t>
              </a:r>
              <a:endParaRPr lang="zh-CN" altLang="en-US" sz="1400" dirty="0">
                <a:solidFill>
                  <a:schemeClr val="tx1"/>
                </a:solidFill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EAA0507-DF0F-6B0B-3D52-2B7C9FD09EB8}"/>
                </a:ext>
              </a:extLst>
            </p:cNvPr>
            <p:cNvSpPr txBox="1"/>
            <p:nvPr/>
          </p:nvSpPr>
          <p:spPr>
            <a:xfrm>
              <a:off x="9056805" y="5570137"/>
              <a:ext cx="2033705" cy="36503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淋巴细胞电镜图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7261BA1-FC6B-5D07-C7A6-D2EE38761370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89919" y="1507549"/>
            <a:ext cx="5740491" cy="657872"/>
            <a:chOff x="989919" y="1507549"/>
            <a:chExt cx="5740491" cy="657872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7E69CF8-D6C8-4036-835E-3E3F5D57BDB0}"/>
                </a:ext>
              </a:extLst>
            </p:cNvPr>
            <p:cNvSpPr txBox="1"/>
            <p:nvPr/>
          </p:nvSpPr>
          <p:spPr>
            <a:xfrm>
              <a:off x="989919" y="1507549"/>
              <a:ext cx="5740491" cy="657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buClr>
                  <a:srgbClr val="127FB8"/>
                </a:buClr>
              </a:pPr>
              <a:r>
                <a:rPr lang="en-US" altLang="zh-CN" sz="28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5.</a:t>
              </a:r>
              <a:r>
                <a:rPr lang="zh-CN" altLang="en-US" sz="28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淋巴细胞</a:t>
              </a:r>
              <a:r>
                <a:rPr lang="zh-CN" altLang="en-US" sz="2800" dirty="0">
                  <a:latin typeface="黑体" panose="02010609060101010101" pitchFamily="49" charset="-122"/>
                  <a:ea typeface="黑体" panose="02010609060101010101" pitchFamily="49" charset="-122"/>
                </a:rPr>
                <a:t>（</a:t>
              </a:r>
              <a:r>
                <a:rPr lang="en-US" altLang="zh-CN" sz="28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lymphocyte </a:t>
              </a:r>
              <a:r>
                <a:rPr lang="en-US" altLang="zh-CN" sz="28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</a:t>
              </a:r>
              <a:r>
                <a:rPr lang="zh-CN" altLang="en-US" sz="2800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）</a:t>
              </a:r>
              <a:endPara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71D01FC-592B-9145-E531-60486A1E4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999062" y="1882649"/>
              <a:ext cx="144000" cy="144000"/>
            </a:xfrm>
            <a:prstGeom prst="rect">
              <a:avLst/>
            </a:prstGeom>
          </p:spPr>
        </p:pic>
      </p:grp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80D05749-1A4C-0A29-41D9-C914EB141402}"/>
              </a:ext>
            </a:extLst>
          </p:cNvPr>
          <p:cNvCxnSpPr>
            <a:cxnSpLocks/>
          </p:cNvCxnSpPr>
          <p:nvPr>
            <p:custDataLst>
              <p:tags r:id="rId5"/>
            </p:custDataLst>
          </p:nvPr>
        </p:nvCxnSpPr>
        <p:spPr>
          <a:xfrm flipH="1">
            <a:off x="9772934" y="2026649"/>
            <a:ext cx="277434" cy="355973"/>
          </a:xfrm>
          <a:prstGeom prst="straightConnector1">
            <a:avLst/>
          </a:prstGeom>
          <a:ln w="476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1">
            <a:extLst>
              <a:ext uri="{FF2B5EF4-FFF2-40B4-BE49-F238E27FC236}">
                <a16:creationId xmlns:a16="http://schemas.microsoft.com/office/drawing/2014/main" id="{484B41E1-FC3D-0407-5661-45B3E4C0644C}"/>
              </a:ext>
            </a:extLst>
          </p:cNvPr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9C308DF-C109-507C-7955-39A4EEF826EA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110446" y="2260528"/>
            <a:ext cx="6606283" cy="3561687"/>
            <a:chOff x="1110446" y="2260528"/>
            <a:chExt cx="6606283" cy="3561687"/>
          </a:xfrm>
        </p:grpSpPr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C626C663-6916-9BA4-37DC-C886B2E206FE}"/>
                </a:ext>
              </a:extLst>
            </p:cNvPr>
            <p:cNvSpPr txBox="1"/>
            <p:nvPr/>
          </p:nvSpPr>
          <p:spPr>
            <a:xfrm>
              <a:off x="1110446" y="2260528"/>
              <a:ext cx="1944087" cy="49925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）结构</a:t>
              </a: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0" name="矩形 1">
              <a:extLst>
                <a:ext uri="{FF2B5EF4-FFF2-40B4-BE49-F238E27FC236}">
                  <a16:creationId xmlns:a16="http://schemas.microsoft.com/office/drawing/2014/main" id="{D27873EE-C00A-BC44-7524-E867044C1422}"/>
                </a:ext>
              </a:extLst>
            </p:cNvPr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1300384" y="4878687"/>
              <a:ext cx="5476019" cy="94352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电镜：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细胞质内含游离核糖体、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粗面内质网、</a:t>
              </a: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sym typeface="Symbol" pitchFamily="18" charset="2"/>
              </a:endParaRPr>
            </a:p>
            <a:p>
              <a:pPr>
                <a:lnSpc>
                  <a:spcPct val="150000"/>
                </a:lnSpc>
              </a:pPr>
              <a:r>
                <a:rPr kumimoji="1"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      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高尔基复合体、溶酶体和线粒体等</a:t>
              </a:r>
              <a:endParaRPr kumimoji="1"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3708110B-925E-8512-CB21-F7397D6EAA16}"/>
                </a:ext>
              </a:extLst>
            </p:cNvPr>
            <p:cNvGrpSpPr/>
            <p:nvPr/>
          </p:nvGrpSpPr>
          <p:grpSpPr>
            <a:xfrm>
              <a:off x="4225777" y="2635652"/>
              <a:ext cx="3490952" cy="1207318"/>
              <a:chOff x="6642672" y="3473450"/>
              <a:chExt cx="3490952" cy="1207318"/>
            </a:xfrm>
          </p:grpSpPr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C001484B-F877-05A7-9C9E-141CF1FDB216}"/>
                  </a:ext>
                </a:extLst>
              </p:cNvPr>
              <p:cNvSpPr txBox="1"/>
              <p:nvPr/>
            </p:nvSpPr>
            <p:spPr>
              <a:xfrm>
                <a:off x="6835252" y="3473450"/>
                <a:ext cx="3298372" cy="1207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lnSpc>
                    <a:spcPts val="3000"/>
                  </a:lnSpc>
                </a:pPr>
                <a:r>
                  <a:rPr lang="zh-CN" altLang="en-US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小淋巴细胞：</a:t>
                </a:r>
                <a:r>
                  <a:rPr lang="en-US" altLang="zh-CN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6</a:t>
                </a:r>
                <a:r>
                  <a:rPr lang="zh-CN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rPr>
                  <a:t>～</a:t>
                </a:r>
                <a:r>
                  <a:rPr kumimoji="1" lang="en-US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rPr>
                  <a:t>8</a:t>
                </a:r>
                <a:r>
                  <a:rPr kumimoji="1" lang="zh-CN" altLang="en-US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  <a:sym typeface="Symbol" panose="05050102010706020507" pitchFamily="18" charset="2"/>
                  </a:rPr>
                  <a:t></a:t>
                </a:r>
                <a:r>
                  <a:rPr kumimoji="1" lang="en-US" altLang="zh-CN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  <a:sym typeface="Symbol" panose="05050102010706020507" pitchFamily="18" charset="2"/>
                  </a:rPr>
                  <a:t>m</a:t>
                </a:r>
              </a:p>
              <a:p>
                <a:pPr>
                  <a:lnSpc>
                    <a:spcPts val="3000"/>
                  </a:lnSpc>
                </a:pPr>
                <a:r>
                  <a:rPr lang="zh-CN" altLang="en-US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中淋巴细胞：</a:t>
                </a:r>
                <a:r>
                  <a:rPr lang="en-US" altLang="zh-CN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9</a:t>
                </a:r>
                <a:r>
                  <a:rPr lang="zh-CN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rPr>
                  <a:t>～</a:t>
                </a:r>
                <a:r>
                  <a:rPr kumimoji="1" lang="en-US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rPr>
                  <a:t>12</a:t>
                </a:r>
                <a:r>
                  <a:rPr kumimoji="1" lang="zh-CN" altLang="en-US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  <a:sym typeface="Symbol" panose="05050102010706020507" pitchFamily="18" charset="2"/>
                  </a:rPr>
                  <a:t></a:t>
                </a:r>
                <a:r>
                  <a:rPr kumimoji="1" lang="en-US" altLang="zh-CN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  <a:sym typeface="Symbol" panose="05050102010706020507" pitchFamily="18" charset="2"/>
                  </a:rPr>
                  <a:t>m</a:t>
                </a:r>
              </a:p>
              <a:p>
                <a:pPr>
                  <a:lnSpc>
                    <a:spcPts val="3000"/>
                  </a:lnSpc>
                </a:pPr>
                <a:r>
                  <a:rPr lang="zh-CN" altLang="en-US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大淋巴细胞：</a:t>
                </a:r>
                <a:r>
                  <a:rPr lang="en-US" altLang="zh-CN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13</a:t>
                </a:r>
                <a:r>
                  <a:rPr lang="zh-CN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rPr>
                  <a:t>～</a:t>
                </a:r>
                <a:r>
                  <a:rPr kumimoji="1" lang="en-US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rPr>
                  <a:t>20</a:t>
                </a:r>
                <a:r>
                  <a:rPr kumimoji="1" lang="zh-CN" altLang="en-US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  <a:sym typeface="Symbol" panose="05050102010706020507" pitchFamily="18" charset="2"/>
                  </a:rPr>
                  <a:t></a:t>
                </a:r>
                <a:r>
                  <a:rPr kumimoji="1" lang="en-US" altLang="zh-CN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  <a:sym typeface="Symbol" panose="05050102010706020507" pitchFamily="18" charset="2"/>
                  </a:rPr>
                  <a:t>m</a:t>
                </a:r>
              </a:p>
            </p:txBody>
          </p:sp>
          <p:sp>
            <p:nvSpPr>
              <p:cNvPr id="2" name="左大括号 1">
                <a:extLst>
                  <a:ext uri="{FF2B5EF4-FFF2-40B4-BE49-F238E27FC236}">
                    <a16:creationId xmlns:a16="http://schemas.microsoft.com/office/drawing/2014/main" id="{0CA2488D-EAFF-AAFA-5E94-8A8FF6D8D8D4}"/>
                  </a:ext>
                </a:extLst>
              </p:cNvPr>
              <p:cNvSpPr/>
              <p:nvPr/>
            </p:nvSpPr>
            <p:spPr>
              <a:xfrm>
                <a:off x="6642672" y="3632754"/>
                <a:ext cx="192580" cy="962407"/>
              </a:xfrm>
              <a:prstGeom prst="leftBrac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lnSpc>
                    <a:spcPts val="3000"/>
                  </a:lnSpc>
                </a:pPr>
                <a:endParaRPr lang="zh-CN" altLang="en-US"/>
              </a:p>
            </p:txBody>
          </p:sp>
        </p:grp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0F55A6A-E8C4-A69C-528A-25A670BA878E}"/>
                </a:ext>
              </a:extLst>
            </p:cNvPr>
            <p:cNvSpPr txBox="1"/>
            <p:nvPr/>
          </p:nvSpPr>
          <p:spPr>
            <a:xfrm>
              <a:off x="1415772" y="2660750"/>
              <a:ext cx="4482235" cy="234577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光镜</a:t>
              </a: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形态：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圆球形，直径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endParaRPr>
            </a:p>
            <a:p>
              <a:pPr fontAlgn="auto">
                <a:lnSpc>
                  <a:spcPct val="120000"/>
                </a:lnSpc>
                <a:buClr>
                  <a:srgbClr val="0070C0"/>
                </a:buClr>
              </a:pP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细胞核：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圆形，一侧常有浅凹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细胞质：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嗜碱性，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含嗜天青颗粒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8931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4-170926367461759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70F56F6-56E0-6C81-64E6-C56D2B36BD4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98746" y="700422"/>
            <a:ext cx="10394506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二、白细胞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92F112A-2229-B327-7E21-F4A45FCD14F0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138840" y="1406566"/>
            <a:ext cx="5740491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127FB8"/>
              </a:buClr>
            </a:pPr>
            <a:r>
              <a:rPr lang="en-US" altLang="zh-CN" sz="28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5.</a:t>
            </a:r>
            <a:r>
              <a:rPr lang="zh-CN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淋巴细胞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3C8024B-315A-FA28-C1BD-0D91BCC88808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318604" y="4713501"/>
            <a:ext cx="8163724" cy="943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（</a:t>
            </a:r>
            <a:r>
              <a:rPr lang="en-US" altLang="zh-CN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3</a:t>
            </a:r>
            <a:r>
              <a:rPr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）</a:t>
            </a:r>
            <a:r>
              <a:rPr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功能</a:t>
            </a:r>
            <a:endParaRPr lang="en-US" altLang="zh-CN" sz="2000" b="1" dirty="0">
              <a:solidFill>
                <a:srgbClr val="0B76C2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  是主要的免疫细胞，在机体防御疾病过程中发挥关键作用</a:t>
            </a:r>
            <a:endParaRPr kumimoji="1" lang="zh-CN" altLang="en-US" sz="20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</p:txBody>
      </p:sp>
      <p:sp>
        <p:nvSpPr>
          <p:cNvPr id="14" name="文本框 1">
            <a:extLst>
              <a:ext uri="{FF2B5EF4-FFF2-40B4-BE49-F238E27FC236}">
                <a16:creationId xmlns:a16="http://schemas.microsoft.com/office/drawing/2014/main" id="{2663D0A2-CF25-E6CA-BCEA-6A1D98AC809A}"/>
              </a:ext>
            </a:extLst>
          </p:cNvPr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55A2D5D0-213B-37CB-E313-1A043489279D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318604" y="2143666"/>
            <a:ext cx="9166516" cy="2267160"/>
            <a:chOff x="709004" y="2230113"/>
            <a:chExt cx="9166516" cy="226716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AC3BF64-2FE7-E1E1-417A-3D41E27788F2}"/>
                </a:ext>
              </a:extLst>
            </p:cNvPr>
            <p:cNvSpPr txBox="1"/>
            <p:nvPr/>
          </p:nvSpPr>
          <p:spPr>
            <a:xfrm>
              <a:off x="709004" y="2230113"/>
              <a:ext cx="4968654" cy="496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（</a:t>
              </a: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2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）来源分类</a:t>
              </a:r>
              <a:endParaRPr kumimoji="1"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F64C80BC-07B7-6580-B826-7512385D4E4F}"/>
                </a:ext>
              </a:extLst>
            </p:cNvPr>
            <p:cNvGrpSpPr/>
            <p:nvPr/>
          </p:nvGrpSpPr>
          <p:grpSpPr>
            <a:xfrm>
              <a:off x="1008654" y="2770582"/>
              <a:ext cx="8866866" cy="1726691"/>
              <a:chOff x="231414" y="2882933"/>
              <a:chExt cx="8866866" cy="1726691"/>
            </a:xfrm>
          </p:grpSpPr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2C25B17-B9F4-CBD6-2D2E-10AB10FB793A}"/>
                  </a:ext>
                </a:extLst>
              </p:cNvPr>
              <p:cNvSpPr txBox="1"/>
              <p:nvPr/>
            </p:nvSpPr>
            <p:spPr>
              <a:xfrm>
                <a:off x="231414" y="2882933"/>
                <a:ext cx="8866866" cy="17266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ct val="50000"/>
                  </a:spcBef>
                  <a:buClr>
                    <a:srgbClr val="0B76C2"/>
                  </a:buClr>
                </a:pP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   胸腺依赖淋巴细胞（</a:t>
                </a:r>
                <a:r>
                  <a:rPr kumimoji="1" lang="en-US" altLang="zh-CN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thymus dependent lymphocyte    </a:t>
                </a:r>
                <a:r>
                  <a:rPr kumimoji="1" lang="zh-CN" altLang="en-US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）</a:t>
                </a: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：</a:t>
                </a:r>
                <a:r>
                  <a:rPr kumimoji="1" lang="en-US" altLang="zh-CN" sz="2000" b="1" dirty="0">
                    <a:solidFill>
                      <a:srgbClr val="0070C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T</a:t>
                </a:r>
                <a:r>
                  <a:rPr kumimoji="1" lang="zh-CN" altLang="en-US" sz="2000" b="1" dirty="0">
                    <a:solidFill>
                      <a:srgbClr val="0070C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淋巴</a:t>
                </a:r>
                <a:r>
                  <a:rPr kumimoji="1" lang="zh-CN" altLang="en-US" sz="2000" b="1" dirty="0">
                    <a:solidFill>
                      <a:srgbClr val="0070C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细胞</a:t>
                </a:r>
                <a:endParaRPr kumimoji="1"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>
                  <a:lnSpc>
                    <a:spcPct val="150000"/>
                  </a:lnSpc>
                  <a:spcBef>
                    <a:spcPct val="50000"/>
                  </a:spcBef>
                  <a:buClr>
                    <a:srgbClr val="0B76C2"/>
                  </a:buClr>
                </a:pP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   骨髓依赖淋巴细胞（</a:t>
                </a:r>
                <a:r>
                  <a:rPr kumimoji="1" lang="en-US" altLang="zh-CN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bone marrow dependent lymphocyte    </a:t>
                </a: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）：</a:t>
                </a:r>
                <a:r>
                  <a:rPr kumimoji="1" lang="en-US" altLang="zh-CN" sz="2000" b="1" dirty="0">
                    <a:solidFill>
                      <a:srgbClr val="0070C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kumimoji="1" lang="zh-CN" altLang="en-US" sz="2000" b="1" dirty="0">
                    <a:solidFill>
                      <a:srgbClr val="0070C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淋巴</a:t>
                </a:r>
                <a:r>
                  <a:rPr kumimoji="1" lang="zh-CN" altLang="en-US" sz="2000" b="1" dirty="0">
                    <a:solidFill>
                      <a:srgbClr val="0070C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细胞</a:t>
                </a:r>
                <a:endParaRPr kumimoji="1"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>
                  <a:lnSpc>
                    <a:spcPct val="150000"/>
                  </a:lnSpc>
                  <a:spcBef>
                    <a:spcPct val="50000"/>
                  </a:spcBef>
                  <a:buClr>
                    <a:srgbClr val="0B76C2"/>
                  </a:buClr>
                </a:pP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   自然杀伤细胞（</a:t>
                </a:r>
                <a:r>
                  <a:rPr kumimoji="1" lang="en-US" altLang="zh-CN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nature killer cell     </a:t>
                </a:r>
                <a:r>
                  <a:rPr kumimoji="1"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）：</a:t>
                </a:r>
                <a:r>
                  <a:rPr kumimoji="1" lang="en-US" altLang="zh-CN" sz="2000" b="1" dirty="0">
                    <a:solidFill>
                      <a:srgbClr val="0070C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NK</a:t>
                </a:r>
                <a:r>
                  <a:rPr kumimoji="1" lang="zh-CN" altLang="en-US" sz="2000" b="1" dirty="0">
                    <a:solidFill>
                      <a:srgbClr val="0070C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细胞</a:t>
                </a:r>
                <a:endPara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A153EE2C-BC77-8221-A789-34F8C0D95F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168335" y="3126232"/>
                <a:ext cx="144000" cy="144000"/>
              </a:xfrm>
              <a:prstGeom prst="rect">
                <a:avLst/>
              </a:prstGeom>
            </p:spPr>
          </p:pic>
          <p:pic>
            <p:nvPicPr>
              <p:cNvPr id="10" name="图片 9">
                <a:extLst>
                  <a:ext uri="{FF2B5EF4-FFF2-40B4-BE49-F238E27FC236}">
                    <a16:creationId xmlns:a16="http://schemas.microsoft.com/office/drawing/2014/main" id="{264C43E8-B84F-7539-1E9D-65E47804CB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79746" y="3747772"/>
                <a:ext cx="144000" cy="144000"/>
              </a:xfrm>
              <a:prstGeom prst="rect">
                <a:avLst/>
              </a:prstGeom>
            </p:spPr>
          </p:pic>
          <p:pic>
            <p:nvPicPr>
              <p:cNvPr id="12" name="图片 11">
                <a:extLst>
                  <a:ext uri="{FF2B5EF4-FFF2-40B4-BE49-F238E27FC236}">
                    <a16:creationId xmlns:a16="http://schemas.microsoft.com/office/drawing/2014/main" id="{C22EA155-F369-EE39-04D6-744537506E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278181" y="4351376"/>
                <a:ext cx="144000" cy="144000"/>
              </a:xfrm>
              <a:prstGeom prst="rect">
                <a:avLst/>
              </a:prstGeom>
            </p:spPr>
          </p:pic>
        </p:grpSp>
        <p:sp>
          <p:nvSpPr>
            <p:cNvPr id="9" name="左大括号 8">
              <a:extLst>
                <a:ext uri="{FF2B5EF4-FFF2-40B4-BE49-F238E27FC236}">
                  <a16:creationId xmlns:a16="http://schemas.microsoft.com/office/drawing/2014/main" id="{9E20B8FE-43AD-F2E9-AF2E-691869C9C98F}"/>
                </a:ext>
              </a:extLst>
            </p:cNvPr>
            <p:cNvSpPr/>
            <p:nvPr/>
          </p:nvSpPr>
          <p:spPr>
            <a:xfrm>
              <a:off x="1152144" y="2971633"/>
              <a:ext cx="219456" cy="1411392"/>
            </a:xfrm>
            <a:prstGeom prst="leftBrace">
              <a:avLst/>
            </a:prstGeom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0692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1-170926367466497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0" y="2567318"/>
            <a:ext cx="12192000" cy="1912008"/>
          </a:xfrm>
          <a:prstGeom prst="rect">
            <a:avLst/>
          </a:prstGeom>
          <a:solidFill>
            <a:srgbClr val="0070C0">
              <a:alpha val="81175"/>
            </a:srgbClr>
          </a:solidFill>
          <a:ln>
            <a:noFill/>
          </a:ln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3635936" y="3044279"/>
            <a:ext cx="466057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三、血小板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0-170926367290739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>
            <p:custDataLst>
              <p:tags r:id="rId2"/>
            </p:custDataLst>
          </p:nvPr>
        </p:nvGrpSpPr>
        <p:grpSpPr>
          <a:xfrm>
            <a:off x="3620177" y="1833823"/>
            <a:ext cx="4763118" cy="4275605"/>
            <a:chOff x="5701" y="2888"/>
            <a:chExt cx="7501" cy="6733"/>
          </a:xfrm>
        </p:grpSpPr>
        <p:sp>
          <p:nvSpPr>
            <p:cNvPr id="3" name="矩形 2"/>
            <p:cNvSpPr/>
            <p:nvPr/>
          </p:nvSpPr>
          <p:spPr>
            <a:xfrm>
              <a:off x="7591" y="7391"/>
              <a:ext cx="2880" cy="5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四、淋巴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7853" y="8847"/>
              <a:ext cx="4363" cy="5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五、骨髓和血细胞发生</a:t>
              </a:r>
            </a:p>
          </p:txBody>
        </p:sp>
        <p:sp>
          <p:nvSpPr>
            <p:cNvPr id="6" name="平行四边形 5"/>
            <p:cNvSpPr/>
            <p:nvPr/>
          </p:nvSpPr>
          <p:spPr>
            <a:xfrm>
              <a:off x="5701" y="7228"/>
              <a:ext cx="1695" cy="967"/>
            </a:xfrm>
            <a:prstGeom prst="parallelogram">
              <a:avLst>
                <a:gd name="adj" fmla="val 4820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平行四边形 28"/>
            <p:cNvSpPr/>
            <p:nvPr/>
          </p:nvSpPr>
          <p:spPr>
            <a:xfrm>
              <a:off x="5719" y="8637"/>
              <a:ext cx="1695" cy="967"/>
            </a:xfrm>
            <a:prstGeom prst="parallelogram">
              <a:avLst>
                <a:gd name="adj" fmla="val 4820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平行四边形 29"/>
            <p:cNvSpPr/>
            <p:nvPr/>
          </p:nvSpPr>
          <p:spPr>
            <a:xfrm>
              <a:off x="7131" y="7193"/>
              <a:ext cx="5772" cy="96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平行四边形 30"/>
            <p:cNvSpPr/>
            <p:nvPr/>
          </p:nvSpPr>
          <p:spPr>
            <a:xfrm>
              <a:off x="7131" y="8654"/>
              <a:ext cx="5772" cy="96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" name="KSO_Shape"/>
            <p:cNvSpPr/>
            <p:nvPr/>
          </p:nvSpPr>
          <p:spPr bwMode="auto">
            <a:xfrm>
              <a:off x="6399" y="7514"/>
              <a:ext cx="392" cy="366"/>
            </a:xfrm>
            <a:custGeom>
              <a:avLst/>
              <a:gdLst>
                <a:gd name="T0" fmla="*/ 685899 w 2767013"/>
                <a:gd name="T1" fmla="*/ 1628140 h 2578100"/>
                <a:gd name="T2" fmla="*/ 814822 w 2767013"/>
                <a:gd name="T3" fmla="*/ 1673225 h 2578100"/>
                <a:gd name="T4" fmla="*/ 1062190 w 2767013"/>
                <a:gd name="T5" fmla="*/ 1516380 h 2578100"/>
                <a:gd name="T6" fmla="*/ 1081547 w 2767013"/>
                <a:gd name="T7" fmla="*/ 1274 h 2578100"/>
                <a:gd name="T8" fmla="*/ 1235742 w 2767013"/>
                <a:gd name="T9" fmla="*/ 89156 h 2578100"/>
                <a:gd name="T10" fmla="*/ 1326071 w 2767013"/>
                <a:gd name="T11" fmla="*/ 253047 h 2578100"/>
                <a:gd name="T12" fmla="*/ 1519456 w 2767013"/>
                <a:gd name="T13" fmla="*/ 439420 h 2578100"/>
                <a:gd name="T14" fmla="*/ 1614085 w 2767013"/>
                <a:gd name="T15" fmla="*/ 664210 h 2578100"/>
                <a:gd name="T16" fmla="*/ 1591856 w 2767013"/>
                <a:gd name="T17" fmla="*/ 958850 h 2578100"/>
                <a:gd name="T18" fmla="*/ 1395296 w 2767013"/>
                <a:gd name="T19" fmla="*/ 1286192 h 2578100"/>
                <a:gd name="T20" fmla="*/ 1116808 w 2767013"/>
                <a:gd name="T21" fmla="*/ 1571625 h 2578100"/>
                <a:gd name="T22" fmla="*/ 863407 w 2767013"/>
                <a:gd name="T23" fmla="*/ 1737678 h 2578100"/>
                <a:gd name="T24" fmla="*/ 940570 w 2767013"/>
                <a:gd name="T25" fmla="*/ 2122805 h 2578100"/>
                <a:gd name="T26" fmla="*/ 1091404 w 2767013"/>
                <a:gd name="T27" fmla="*/ 2375218 h 2578100"/>
                <a:gd name="T28" fmla="*/ 1303842 w 2767013"/>
                <a:gd name="T29" fmla="*/ 2498090 h 2578100"/>
                <a:gd name="T30" fmla="*/ 1476587 w 2767013"/>
                <a:gd name="T31" fmla="*/ 2471103 h 2578100"/>
                <a:gd name="T32" fmla="*/ 1605828 w 2767013"/>
                <a:gd name="T33" fmla="*/ 2357120 h 2578100"/>
                <a:gd name="T34" fmla="*/ 1764601 w 2767013"/>
                <a:gd name="T35" fmla="*/ 1958340 h 2578100"/>
                <a:gd name="T36" fmla="*/ 1892890 w 2767013"/>
                <a:gd name="T37" fmla="*/ 1682433 h 2578100"/>
                <a:gd name="T38" fmla="*/ 2061506 w 2767013"/>
                <a:gd name="T39" fmla="*/ 1567497 h 2578100"/>
                <a:gd name="T40" fmla="*/ 2208566 w 2767013"/>
                <a:gd name="T41" fmla="*/ 1484745 h 2578100"/>
                <a:gd name="T42" fmla="*/ 2435693 w 2767013"/>
                <a:gd name="T43" fmla="*/ 1370330 h 2578100"/>
                <a:gd name="T44" fmla="*/ 2674574 w 2767013"/>
                <a:gd name="T45" fmla="*/ 1462498 h 2578100"/>
                <a:gd name="T46" fmla="*/ 2766695 w 2767013"/>
                <a:gd name="T47" fmla="*/ 1701499 h 2578100"/>
                <a:gd name="T48" fmla="*/ 2652338 w 2767013"/>
                <a:gd name="T49" fmla="*/ 1928423 h 2578100"/>
                <a:gd name="T50" fmla="*/ 2403927 w 2767013"/>
                <a:gd name="T51" fmla="*/ 1996754 h 2578100"/>
                <a:gd name="T52" fmla="*/ 2190777 w 2767013"/>
                <a:gd name="T53" fmla="*/ 1861363 h 2578100"/>
                <a:gd name="T54" fmla="*/ 2137718 w 2767013"/>
                <a:gd name="T55" fmla="*/ 1635442 h 2578100"/>
                <a:gd name="T56" fmla="*/ 1985931 w 2767013"/>
                <a:gd name="T57" fmla="*/ 1698308 h 2578100"/>
                <a:gd name="T58" fmla="*/ 1849704 w 2767013"/>
                <a:gd name="T59" fmla="*/ 1946593 h 2578100"/>
                <a:gd name="T60" fmla="*/ 1683627 w 2767013"/>
                <a:gd name="T61" fmla="*/ 2382203 h 2578100"/>
                <a:gd name="T62" fmla="*/ 1542319 w 2767013"/>
                <a:gd name="T63" fmla="*/ 2526030 h 2578100"/>
                <a:gd name="T64" fmla="*/ 1334327 w 2767013"/>
                <a:gd name="T65" fmla="*/ 2578100 h 2578100"/>
                <a:gd name="T66" fmla="*/ 1178094 w 2767013"/>
                <a:gd name="T67" fmla="*/ 2540318 h 2578100"/>
                <a:gd name="T68" fmla="*/ 964386 w 2767013"/>
                <a:gd name="T69" fmla="*/ 2336483 h 2578100"/>
                <a:gd name="T70" fmla="*/ 805296 w 2767013"/>
                <a:gd name="T71" fmla="*/ 1978660 h 2578100"/>
                <a:gd name="T72" fmla="*/ 664306 w 2767013"/>
                <a:gd name="T73" fmla="*/ 1706245 h 2578100"/>
                <a:gd name="T74" fmla="*/ 335963 w 2767013"/>
                <a:gd name="T75" fmla="*/ 1411922 h 2578100"/>
                <a:gd name="T76" fmla="*/ 52713 w 2767013"/>
                <a:gd name="T77" fmla="*/ 977265 h 2578100"/>
                <a:gd name="T78" fmla="*/ 0 w 2767013"/>
                <a:gd name="T79" fmla="*/ 758190 h 2578100"/>
                <a:gd name="T80" fmla="*/ 59063 w 2767013"/>
                <a:gd name="T81" fmla="*/ 503237 h 2578100"/>
                <a:gd name="T82" fmla="*/ 192115 w 2767013"/>
                <a:gd name="T83" fmla="*/ 330200 h 2578100"/>
                <a:gd name="T84" fmla="*/ 291846 w 2767013"/>
                <a:gd name="T85" fmla="*/ 139292 h 2578100"/>
                <a:gd name="T86" fmla="*/ 425579 w 2767013"/>
                <a:gd name="T87" fmla="*/ 24440 h 2578100"/>
                <a:gd name="T88" fmla="*/ 606438 w 2767013"/>
                <a:gd name="T89" fmla="*/ 46331 h 2578100"/>
                <a:gd name="T90" fmla="*/ 708330 w 2767013"/>
                <a:gd name="T91" fmla="*/ 190690 h 2578100"/>
                <a:gd name="T92" fmla="*/ 668529 w 2767013"/>
                <a:gd name="T93" fmla="*/ 367093 h 2578100"/>
                <a:gd name="T94" fmla="*/ 514098 w 2767013"/>
                <a:gd name="T95" fmla="*/ 454343 h 2578100"/>
                <a:gd name="T96" fmla="*/ 342792 w 2767013"/>
                <a:gd name="T97" fmla="*/ 398503 h 2578100"/>
                <a:gd name="T98" fmla="*/ 190527 w 2767013"/>
                <a:gd name="T99" fmla="*/ 441642 h 2578100"/>
                <a:gd name="T100" fmla="*/ 96216 w 2767013"/>
                <a:gd name="T101" fmla="*/ 623887 h 2578100"/>
                <a:gd name="T102" fmla="*/ 93994 w 2767013"/>
                <a:gd name="T103" fmla="*/ 860425 h 2578100"/>
                <a:gd name="T104" fmla="*/ 213708 w 2767013"/>
                <a:gd name="T105" fmla="*/ 1118235 h 2578100"/>
                <a:gd name="T106" fmla="*/ 1476905 w 2767013"/>
                <a:gd name="T107" fmla="*/ 1029017 h 2578100"/>
                <a:gd name="T108" fmla="*/ 1548670 w 2767013"/>
                <a:gd name="T109" fmla="*/ 805180 h 2578100"/>
                <a:gd name="T110" fmla="*/ 1503896 w 2767013"/>
                <a:gd name="T111" fmla="*/ 573087 h 2578100"/>
                <a:gd name="T112" fmla="*/ 1387357 w 2767013"/>
                <a:gd name="T113" fmla="*/ 404177 h 2578100"/>
                <a:gd name="T114" fmla="*/ 1214802 w 2767013"/>
                <a:gd name="T115" fmla="*/ 377957 h 2578100"/>
                <a:gd name="T116" fmla="*/ 1047917 w 2767013"/>
                <a:gd name="T117" fmla="*/ 442595 h 2578100"/>
                <a:gd name="T118" fmla="*/ 888646 w 2767013"/>
                <a:gd name="T119" fmla="*/ 362354 h 2578100"/>
                <a:gd name="T120" fmla="*/ 840738 w 2767013"/>
                <a:gd name="T121" fmla="*/ 187864 h 2578100"/>
                <a:gd name="T122" fmla="*/ 935602 w 2767013"/>
                <a:gd name="T123" fmla="*/ 37891 h 2578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67013" h="2578100">
                  <a:moveTo>
                    <a:pt x="332788" y="1286192"/>
                  </a:moveTo>
                  <a:lnTo>
                    <a:pt x="352476" y="1310640"/>
                  </a:lnTo>
                  <a:lnTo>
                    <a:pt x="372799" y="1335087"/>
                  </a:lnTo>
                  <a:lnTo>
                    <a:pt x="392804" y="1358582"/>
                  </a:lnTo>
                  <a:lnTo>
                    <a:pt x="413444" y="1381760"/>
                  </a:lnTo>
                  <a:lnTo>
                    <a:pt x="433767" y="1404620"/>
                  </a:lnTo>
                  <a:lnTo>
                    <a:pt x="454408" y="1426527"/>
                  </a:lnTo>
                  <a:lnTo>
                    <a:pt x="475366" y="1448117"/>
                  </a:lnTo>
                  <a:lnTo>
                    <a:pt x="495689" y="1468437"/>
                  </a:lnTo>
                  <a:lnTo>
                    <a:pt x="522998" y="1495107"/>
                  </a:lnTo>
                  <a:lnTo>
                    <a:pt x="549354" y="1519555"/>
                  </a:lnTo>
                  <a:lnTo>
                    <a:pt x="574758" y="1542097"/>
                  </a:lnTo>
                  <a:lnTo>
                    <a:pt x="599209" y="1563052"/>
                  </a:lnTo>
                  <a:lnTo>
                    <a:pt x="622707" y="1581785"/>
                  </a:lnTo>
                  <a:lnTo>
                    <a:pt x="644935" y="1598930"/>
                  </a:lnTo>
                  <a:lnTo>
                    <a:pt x="666211" y="1614487"/>
                  </a:lnTo>
                  <a:lnTo>
                    <a:pt x="685899" y="1628140"/>
                  </a:lnTo>
                  <a:lnTo>
                    <a:pt x="704634" y="1639887"/>
                  </a:lnTo>
                  <a:lnTo>
                    <a:pt x="722416" y="1650047"/>
                  </a:lnTo>
                  <a:lnTo>
                    <a:pt x="730673" y="1654492"/>
                  </a:lnTo>
                  <a:lnTo>
                    <a:pt x="738611" y="1658620"/>
                  </a:lnTo>
                  <a:lnTo>
                    <a:pt x="745915" y="1662430"/>
                  </a:lnTo>
                  <a:lnTo>
                    <a:pt x="753218" y="1665287"/>
                  </a:lnTo>
                  <a:lnTo>
                    <a:pt x="760204" y="1668145"/>
                  </a:lnTo>
                  <a:lnTo>
                    <a:pt x="766555" y="1670685"/>
                  </a:lnTo>
                  <a:lnTo>
                    <a:pt x="772271" y="1672272"/>
                  </a:lnTo>
                  <a:lnTo>
                    <a:pt x="777987" y="1673860"/>
                  </a:lnTo>
                  <a:lnTo>
                    <a:pt x="783385" y="1674812"/>
                  </a:lnTo>
                  <a:lnTo>
                    <a:pt x="788466" y="1675765"/>
                  </a:lnTo>
                  <a:lnTo>
                    <a:pt x="792912" y="1676082"/>
                  </a:lnTo>
                  <a:lnTo>
                    <a:pt x="797040" y="1676082"/>
                  </a:lnTo>
                  <a:lnTo>
                    <a:pt x="801168" y="1675765"/>
                  </a:lnTo>
                  <a:lnTo>
                    <a:pt x="805296" y="1674812"/>
                  </a:lnTo>
                  <a:lnTo>
                    <a:pt x="814822" y="1673225"/>
                  </a:lnTo>
                  <a:lnTo>
                    <a:pt x="824666" y="1670367"/>
                  </a:lnTo>
                  <a:lnTo>
                    <a:pt x="835463" y="1666240"/>
                  </a:lnTo>
                  <a:lnTo>
                    <a:pt x="847212" y="1661477"/>
                  </a:lnTo>
                  <a:lnTo>
                    <a:pt x="859279" y="1656080"/>
                  </a:lnTo>
                  <a:lnTo>
                    <a:pt x="872298" y="1649730"/>
                  </a:lnTo>
                  <a:lnTo>
                    <a:pt x="885635" y="1642427"/>
                  </a:lnTo>
                  <a:lnTo>
                    <a:pt x="899607" y="1634490"/>
                  </a:lnTo>
                  <a:lnTo>
                    <a:pt x="913896" y="1625917"/>
                  </a:lnTo>
                  <a:lnTo>
                    <a:pt x="929139" y="1616392"/>
                  </a:lnTo>
                  <a:lnTo>
                    <a:pt x="944381" y="1606232"/>
                  </a:lnTo>
                  <a:lnTo>
                    <a:pt x="960258" y="1595437"/>
                  </a:lnTo>
                  <a:lnTo>
                    <a:pt x="976453" y="1583690"/>
                  </a:lnTo>
                  <a:lnTo>
                    <a:pt x="992965" y="1571307"/>
                  </a:lnTo>
                  <a:lnTo>
                    <a:pt x="1010113" y="1558290"/>
                  </a:lnTo>
                  <a:lnTo>
                    <a:pt x="1026943" y="1544955"/>
                  </a:lnTo>
                  <a:lnTo>
                    <a:pt x="1044408" y="1530985"/>
                  </a:lnTo>
                  <a:lnTo>
                    <a:pt x="1062190" y="1516380"/>
                  </a:lnTo>
                  <a:lnTo>
                    <a:pt x="1079655" y="1501140"/>
                  </a:lnTo>
                  <a:lnTo>
                    <a:pt x="1097755" y="1485265"/>
                  </a:lnTo>
                  <a:lnTo>
                    <a:pt x="1116173" y="1469072"/>
                  </a:lnTo>
                  <a:lnTo>
                    <a:pt x="1133956" y="1452562"/>
                  </a:lnTo>
                  <a:lnTo>
                    <a:pt x="1152056" y="1435735"/>
                  </a:lnTo>
                  <a:lnTo>
                    <a:pt x="1170473" y="1418272"/>
                  </a:lnTo>
                  <a:lnTo>
                    <a:pt x="1188573" y="1400492"/>
                  </a:lnTo>
                  <a:lnTo>
                    <a:pt x="1206674" y="1382077"/>
                  </a:lnTo>
                  <a:lnTo>
                    <a:pt x="1224774" y="1363345"/>
                  </a:lnTo>
                  <a:lnTo>
                    <a:pt x="1242556" y="1344930"/>
                  </a:lnTo>
                  <a:lnTo>
                    <a:pt x="1260339" y="1325245"/>
                  </a:lnTo>
                  <a:lnTo>
                    <a:pt x="1277486" y="1305877"/>
                  </a:lnTo>
                  <a:lnTo>
                    <a:pt x="1294951" y="1286192"/>
                  </a:lnTo>
                  <a:lnTo>
                    <a:pt x="332788" y="1286192"/>
                  </a:lnTo>
                  <a:close/>
                  <a:moveTo>
                    <a:pt x="1059021" y="0"/>
                  </a:moveTo>
                  <a:lnTo>
                    <a:pt x="1070443" y="318"/>
                  </a:lnTo>
                  <a:lnTo>
                    <a:pt x="1081547" y="1274"/>
                  </a:lnTo>
                  <a:lnTo>
                    <a:pt x="1092652" y="2547"/>
                  </a:lnTo>
                  <a:lnTo>
                    <a:pt x="1103439" y="4776"/>
                  </a:lnTo>
                  <a:lnTo>
                    <a:pt x="1114226" y="7323"/>
                  </a:lnTo>
                  <a:lnTo>
                    <a:pt x="1124696" y="10189"/>
                  </a:lnTo>
                  <a:lnTo>
                    <a:pt x="1134849" y="13692"/>
                  </a:lnTo>
                  <a:lnTo>
                    <a:pt x="1144684" y="17831"/>
                  </a:lnTo>
                  <a:lnTo>
                    <a:pt x="1154520" y="21970"/>
                  </a:lnTo>
                  <a:lnTo>
                    <a:pt x="1164038" y="26747"/>
                  </a:lnTo>
                  <a:lnTo>
                    <a:pt x="1173239" y="32160"/>
                  </a:lnTo>
                  <a:lnTo>
                    <a:pt x="1182123" y="37891"/>
                  </a:lnTo>
                  <a:lnTo>
                    <a:pt x="1190689" y="43941"/>
                  </a:lnTo>
                  <a:lnTo>
                    <a:pt x="1199255" y="50946"/>
                  </a:lnTo>
                  <a:lnTo>
                    <a:pt x="1207187" y="57633"/>
                  </a:lnTo>
                  <a:lnTo>
                    <a:pt x="1214802" y="64956"/>
                  </a:lnTo>
                  <a:lnTo>
                    <a:pt x="1222416" y="72598"/>
                  </a:lnTo>
                  <a:lnTo>
                    <a:pt x="1229079" y="80877"/>
                  </a:lnTo>
                  <a:lnTo>
                    <a:pt x="1235742" y="89156"/>
                  </a:lnTo>
                  <a:lnTo>
                    <a:pt x="1241770" y="97753"/>
                  </a:lnTo>
                  <a:lnTo>
                    <a:pt x="1247481" y="106668"/>
                  </a:lnTo>
                  <a:lnTo>
                    <a:pt x="1252874" y="116221"/>
                  </a:lnTo>
                  <a:lnTo>
                    <a:pt x="1257633" y="125455"/>
                  </a:lnTo>
                  <a:lnTo>
                    <a:pt x="1262392" y="135326"/>
                  </a:lnTo>
                  <a:lnTo>
                    <a:pt x="1266200" y="145515"/>
                  </a:lnTo>
                  <a:lnTo>
                    <a:pt x="1269372" y="155704"/>
                  </a:lnTo>
                  <a:lnTo>
                    <a:pt x="1272545" y="166212"/>
                  </a:lnTo>
                  <a:lnTo>
                    <a:pt x="1275083" y="176719"/>
                  </a:lnTo>
                  <a:lnTo>
                    <a:pt x="1276987" y="187864"/>
                  </a:lnTo>
                  <a:lnTo>
                    <a:pt x="1278573" y="198690"/>
                  </a:lnTo>
                  <a:lnTo>
                    <a:pt x="1279208" y="210153"/>
                  </a:lnTo>
                  <a:lnTo>
                    <a:pt x="1279525" y="221616"/>
                  </a:lnTo>
                  <a:lnTo>
                    <a:pt x="1279423" y="225313"/>
                  </a:lnTo>
                  <a:lnTo>
                    <a:pt x="1289553" y="230822"/>
                  </a:lnTo>
                  <a:lnTo>
                    <a:pt x="1307653" y="241617"/>
                  </a:lnTo>
                  <a:lnTo>
                    <a:pt x="1326071" y="253047"/>
                  </a:lnTo>
                  <a:lnTo>
                    <a:pt x="1344488" y="265430"/>
                  </a:lnTo>
                  <a:lnTo>
                    <a:pt x="1363224" y="278765"/>
                  </a:lnTo>
                  <a:lnTo>
                    <a:pt x="1381641" y="292735"/>
                  </a:lnTo>
                  <a:lnTo>
                    <a:pt x="1400059" y="307657"/>
                  </a:lnTo>
                  <a:lnTo>
                    <a:pt x="1418159" y="323532"/>
                  </a:lnTo>
                  <a:lnTo>
                    <a:pt x="1427050" y="331787"/>
                  </a:lnTo>
                  <a:lnTo>
                    <a:pt x="1436259" y="340360"/>
                  </a:lnTo>
                  <a:lnTo>
                    <a:pt x="1445150" y="349567"/>
                  </a:lnTo>
                  <a:lnTo>
                    <a:pt x="1453724" y="358457"/>
                  </a:lnTo>
                  <a:lnTo>
                    <a:pt x="1462298" y="367665"/>
                  </a:lnTo>
                  <a:lnTo>
                    <a:pt x="1471189" y="377190"/>
                  </a:lnTo>
                  <a:lnTo>
                    <a:pt x="1479763" y="386715"/>
                  </a:lnTo>
                  <a:lnTo>
                    <a:pt x="1488019" y="396875"/>
                  </a:lnTo>
                  <a:lnTo>
                    <a:pt x="1495958" y="407035"/>
                  </a:lnTo>
                  <a:lnTo>
                    <a:pt x="1504214" y="417512"/>
                  </a:lnTo>
                  <a:lnTo>
                    <a:pt x="1511517" y="428307"/>
                  </a:lnTo>
                  <a:lnTo>
                    <a:pt x="1519456" y="439420"/>
                  </a:lnTo>
                  <a:lnTo>
                    <a:pt x="1527077" y="450532"/>
                  </a:lnTo>
                  <a:lnTo>
                    <a:pt x="1534381" y="461962"/>
                  </a:lnTo>
                  <a:lnTo>
                    <a:pt x="1541367" y="473392"/>
                  </a:lnTo>
                  <a:lnTo>
                    <a:pt x="1548353" y="485775"/>
                  </a:lnTo>
                  <a:lnTo>
                    <a:pt x="1554704" y="497840"/>
                  </a:lnTo>
                  <a:lnTo>
                    <a:pt x="1561372" y="510222"/>
                  </a:lnTo>
                  <a:lnTo>
                    <a:pt x="1567405" y="523240"/>
                  </a:lnTo>
                  <a:lnTo>
                    <a:pt x="1573439" y="535940"/>
                  </a:lnTo>
                  <a:lnTo>
                    <a:pt x="1579155" y="548957"/>
                  </a:lnTo>
                  <a:lnTo>
                    <a:pt x="1584553" y="562610"/>
                  </a:lnTo>
                  <a:lnTo>
                    <a:pt x="1589634" y="576262"/>
                  </a:lnTo>
                  <a:lnTo>
                    <a:pt x="1594714" y="590232"/>
                  </a:lnTo>
                  <a:lnTo>
                    <a:pt x="1599160" y="604837"/>
                  </a:lnTo>
                  <a:lnTo>
                    <a:pt x="1603288" y="619125"/>
                  </a:lnTo>
                  <a:lnTo>
                    <a:pt x="1607416" y="634047"/>
                  </a:lnTo>
                  <a:lnTo>
                    <a:pt x="1610909" y="648970"/>
                  </a:lnTo>
                  <a:lnTo>
                    <a:pt x="1614085" y="664210"/>
                  </a:lnTo>
                  <a:lnTo>
                    <a:pt x="1617260" y="680085"/>
                  </a:lnTo>
                  <a:lnTo>
                    <a:pt x="1619800" y="695642"/>
                  </a:lnTo>
                  <a:lnTo>
                    <a:pt x="1622023" y="711835"/>
                  </a:lnTo>
                  <a:lnTo>
                    <a:pt x="1623928" y="728027"/>
                  </a:lnTo>
                  <a:lnTo>
                    <a:pt x="1625199" y="744537"/>
                  </a:lnTo>
                  <a:lnTo>
                    <a:pt x="1626469" y="761682"/>
                  </a:lnTo>
                  <a:lnTo>
                    <a:pt x="1627104" y="778827"/>
                  </a:lnTo>
                  <a:lnTo>
                    <a:pt x="1627104" y="795655"/>
                  </a:lnTo>
                  <a:lnTo>
                    <a:pt x="1626469" y="813117"/>
                  </a:lnTo>
                  <a:lnTo>
                    <a:pt x="1624564" y="830580"/>
                  </a:lnTo>
                  <a:lnTo>
                    <a:pt x="1622023" y="848360"/>
                  </a:lnTo>
                  <a:lnTo>
                    <a:pt x="1618848" y="866140"/>
                  </a:lnTo>
                  <a:lnTo>
                    <a:pt x="1615037" y="884555"/>
                  </a:lnTo>
                  <a:lnTo>
                    <a:pt x="1610274" y="902970"/>
                  </a:lnTo>
                  <a:lnTo>
                    <a:pt x="1604876" y="921702"/>
                  </a:lnTo>
                  <a:lnTo>
                    <a:pt x="1598842" y="940117"/>
                  </a:lnTo>
                  <a:lnTo>
                    <a:pt x="1591856" y="958850"/>
                  </a:lnTo>
                  <a:lnTo>
                    <a:pt x="1584553" y="977900"/>
                  </a:lnTo>
                  <a:lnTo>
                    <a:pt x="1576297" y="996950"/>
                  </a:lnTo>
                  <a:lnTo>
                    <a:pt x="1567723" y="1016635"/>
                  </a:lnTo>
                  <a:lnTo>
                    <a:pt x="1558832" y="1035685"/>
                  </a:lnTo>
                  <a:lnTo>
                    <a:pt x="1548670" y="1055052"/>
                  </a:lnTo>
                  <a:lnTo>
                    <a:pt x="1538509" y="1074420"/>
                  </a:lnTo>
                  <a:lnTo>
                    <a:pt x="1527395" y="1093787"/>
                  </a:lnTo>
                  <a:lnTo>
                    <a:pt x="1516280" y="1113155"/>
                  </a:lnTo>
                  <a:lnTo>
                    <a:pt x="1504531" y="1132522"/>
                  </a:lnTo>
                  <a:lnTo>
                    <a:pt x="1492147" y="1152207"/>
                  </a:lnTo>
                  <a:lnTo>
                    <a:pt x="1479445" y="1171575"/>
                  </a:lnTo>
                  <a:lnTo>
                    <a:pt x="1466426" y="1190625"/>
                  </a:lnTo>
                  <a:lnTo>
                    <a:pt x="1452771" y="1209992"/>
                  </a:lnTo>
                  <a:lnTo>
                    <a:pt x="1438799" y="1229042"/>
                  </a:lnTo>
                  <a:lnTo>
                    <a:pt x="1424510" y="1248410"/>
                  </a:lnTo>
                  <a:lnTo>
                    <a:pt x="1409903" y="1267142"/>
                  </a:lnTo>
                  <a:lnTo>
                    <a:pt x="1395296" y="1286192"/>
                  </a:lnTo>
                  <a:lnTo>
                    <a:pt x="1380054" y="1304925"/>
                  </a:lnTo>
                  <a:lnTo>
                    <a:pt x="1364494" y="1323340"/>
                  </a:lnTo>
                  <a:lnTo>
                    <a:pt x="1348616" y="1342072"/>
                  </a:lnTo>
                  <a:lnTo>
                    <a:pt x="1333057" y="1359852"/>
                  </a:lnTo>
                  <a:lnTo>
                    <a:pt x="1317179" y="1377950"/>
                  </a:lnTo>
                  <a:lnTo>
                    <a:pt x="1300667" y="1395730"/>
                  </a:lnTo>
                  <a:lnTo>
                    <a:pt x="1284472" y="1413192"/>
                  </a:lnTo>
                  <a:lnTo>
                    <a:pt x="1267960" y="1430337"/>
                  </a:lnTo>
                  <a:lnTo>
                    <a:pt x="1251448" y="1447482"/>
                  </a:lnTo>
                  <a:lnTo>
                    <a:pt x="1234300" y="1464310"/>
                  </a:lnTo>
                  <a:lnTo>
                    <a:pt x="1217788" y="1480820"/>
                  </a:lnTo>
                  <a:lnTo>
                    <a:pt x="1200958" y="1496695"/>
                  </a:lnTo>
                  <a:lnTo>
                    <a:pt x="1184128" y="1512252"/>
                  </a:lnTo>
                  <a:lnTo>
                    <a:pt x="1167298" y="1527810"/>
                  </a:lnTo>
                  <a:lnTo>
                    <a:pt x="1150150" y="1543050"/>
                  </a:lnTo>
                  <a:lnTo>
                    <a:pt x="1133638" y="1557655"/>
                  </a:lnTo>
                  <a:lnTo>
                    <a:pt x="1116808" y="1571625"/>
                  </a:lnTo>
                  <a:lnTo>
                    <a:pt x="1100296" y="1585595"/>
                  </a:lnTo>
                  <a:lnTo>
                    <a:pt x="1083783" y="1598930"/>
                  </a:lnTo>
                  <a:lnTo>
                    <a:pt x="1067271" y="1611947"/>
                  </a:lnTo>
                  <a:lnTo>
                    <a:pt x="1051076" y="1624647"/>
                  </a:lnTo>
                  <a:lnTo>
                    <a:pt x="1034881" y="1636395"/>
                  </a:lnTo>
                  <a:lnTo>
                    <a:pt x="1019004" y="1648142"/>
                  </a:lnTo>
                  <a:lnTo>
                    <a:pt x="1003444" y="1658937"/>
                  </a:lnTo>
                  <a:lnTo>
                    <a:pt x="988202" y="1669415"/>
                  </a:lnTo>
                  <a:lnTo>
                    <a:pt x="972960" y="1679575"/>
                  </a:lnTo>
                  <a:lnTo>
                    <a:pt x="957718" y="1688783"/>
                  </a:lnTo>
                  <a:lnTo>
                    <a:pt x="943428" y="1697990"/>
                  </a:lnTo>
                  <a:lnTo>
                    <a:pt x="929139" y="1706245"/>
                  </a:lnTo>
                  <a:lnTo>
                    <a:pt x="915167" y="1713865"/>
                  </a:lnTo>
                  <a:lnTo>
                    <a:pt x="901512" y="1720850"/>
                  </a:lnTo>
                  <a:lnTo>
                    <a:pt x="888493" y="1726883"/>
                  </a:lnTo>
                  <a:lnTo>
                    <a:pt x="875473" y="1732915"/>
                  </a:lnTo>
                  <a:lnTo>
                    <a:pt x="863407" y="1737678"/>
                  </a:lnTo>
                  <a:lnTo>
                    <a:pt x="851340" y="1742440"/>
                  </a:lnTo>
                  <a:lnTo>
                    <a:pt x="839908" y="1746250"/>
                  </a:lnTo>
                  <a:lnTo>
                    <a:pt x="829112" y="1749108"/>
                  </a:lnTo>
                  <a:lnTo>
                    <a:pt x="835145" y="1778953"/>
                  </a:lnTo>
                  <a:lnTo>
                    <a:pt x="839273" y="1797368"/>
                  </a:lnTo>
                  <a:lnTo>
                    <a:pt x="843719" y="1818323"/>
                  </a:lnTo>
                  <a:lnTo>
                    <a:pt x="849117" y="1841500"/>
                  </a:lnTo>
                  <a:lnTo>
                    <a:pt x="855468" y="1866265"/>
                  </a:lnTo>
                  <a:lnTo>
                    <a:pt x="862136" y="1892300"/>
                  </a:lnTo>
                  <a:lnTo>
                    <a:pt x="870075" y="1920558"/>
                  </a:lnTo>
                  <a:lnTo>
                    <a:pt x="878649" y="1949768"/>
                  </a:lnTo>
                  <a:lnTo>
                    <a:pt x="887858" y="1979930"/>
                  </a:lnTo>
                  <a:lnTo>
                    <a:pt x="898019" y="2010728"/>
                  </a:lnTo>
                  <a:lnTo>
                    <a:pt x="908816" y="2042478"/>
                  </a:lnTo>
                  <a:lnTo>
                    <a:pt x="920882" y="2074545"/>
                  </a:lnTo>
                  <a:lnTo>
                    <a:pt x="933902" y="2106613"/>
                  </a:lnTo>
                  <a:lnTo>
                    <a:pt x="940570" y="2122805"/>
                  </a:lnTo>
                  <a:lnTo>
                    <a:pt x="947556" y="2138998"/>
                  </a:lnTo>
                  <a:lnTo>
                    <a:pt x="954542" y="2155190"/>
                  </a:lnTo>
                  <a:lnTo>
                    <a:pt x="961846" y="2171383"/>
                  </a:lnTo>
                  <a:lnTo>
                    <a:pt x="969784" y="2187258"/>
                  </a:lnTo>
                  <a:lnTo>
                    <a:pt x="977723" y="2203133"/>
                  </a:lnTo>
                  <a:lnTo>
                    <a:pt x="985662" y="2219008"/>
                  </a:lnTo>
                  <a:lnTo>
                    <a:pt x="993918" y="2234565"/>
                  </a:lnTo>
                  <a:lnTo>
                    <a:pt x="1002492" y="2249805"/>
                  </a:lnTo>
                  <a:lnTo>
                    <a:pt x="1011383" y="2265045"/>
                  </a:lnTo>
                  <a:lnTo>
                    <a:pt x="1020274" y="2279650"/>
                  </a:lnTo>
                  <a:lnTo>
                    <a:pt x="1029801" y="2294573"/>
                  </a:lnTo>
                  <a:lnTo>
                    <a:pt x="1039327" y="2308860"/>
                  </a:lnTo>
                  <a:lnTo>
                    <a:pt x="1049488" y="2322830"/>
                  </a:lnTo>
                  <a:lnTo>
                    <a:pt x="1059650" y="2336483"/>
                  </a:lnTo>
                  <a:lnTo>
                    <a:pt x="1070129" y="2349818"/>
                  </a:lnTo>
                  <a:lnTo>
                    <a:pt x="1080608" y="2362835"/>
                  </a:lnTo>
                  <a:lnTo>
                    <a:pt x="1091404" y="2375218"/>
                  </a:lnTo>
                  <a:lnTo>
                    <a:pt x="1102518" y="2387283"/>
                  </a:lnTo>
                  <a:lnTo>
                    <a:pt x="1113950" y="2399030"/>
                  </a:lnTo>
                  <a:lnTo>
                    <a:pt x="1125699" y="2410143"/>
                  </a:lnTo>
                  <a:lnTo>
                    <a:pt x="1137766" y="2420620"/>
                  </a:lnTo>
                  <a:lnTo>
                    <a:pt x="1149833" y="2430780"/>
                  </a:lnTo>
                  <a:lnTo>
                    <a:pt x="1162535" y="2439988"/>
                  </a:lnTo>
                  <a:lnTo>
                    <a:pt x="1175554" y="2449195"/>
                  </a:lnTo>
                  <a:lnTo>
                    <a:pt x="1188256" y="2457450"/>
                  </a:lnTo>
                  <a:lnTo>
                    <a:pt x="1201593" y="2464753"/>
                  </a:lnTo>
                  <a:lnTo>
                    <a:pt x="1215565" y="2471738"/>
                  </a:lnTo>
                  <a:lnTo>
                    <a:pt x="1229219" y="2478088"/>
                  </a:lnTo>
                  <a:lnTo>
                    <a:pt x="1243826" y="2483485"/>
                  </a:lnTo>
                  <a:lnTo>
                    <a:pt x="1258116" y="2488565"/>
                  </a:lnTo>
                  <a:lnTo>
                    <a:pt x="1273358" y="2492693"/>
                  </a:lnTo>
                  <a:lnTo>
                    <a:pt x="1288283" y="2495868"/>
                  </a:lnTo>
                  <a:lnTo>
                    <a:pt x="1295904" y="2496820"/>
                  </a:lnTo>
                  <a:lnTo>
                    <a:pt x="1303842" y="2498090"/>
                  </a:lnTo>
                  <a:lnTo>
                    <a:pt x="1311781" y="2499043"/>
                  </a:lnTo>
                  <a:lnTo>
                    <a:pt x="1319720" y="2499678"/>
                  </a:lnTo>
                  <a:lnTo>
                    <a:pt x="1327658" y="2499995"/>
                  </a:lnTo>
                  <a:lnTo>
                    <a:pt x="1335597" y="2500630"/>
                  </a:lnTo>
                  <a:lnTo>
                    <a:pt x="1347981" y="2500630"/>
                  </a:lnTo>
                  <a:lnTo>
                    <a:pt x="1360048" y="2499678"/>
                  </a:lnTo>
                  <a:lnTo>
                    <a:pt x="1371797" y="2499043"/>
                  </a:lnTo>
                  <a:lnTo>
                    <a:pt x="1383229" y="2498090"/>
                  </a:lnTo>
                  <a:lnTo>
                    <a:pt x="1394660" y="2496185"/>
                  </a:lnTo>
                  <a:lnTo>
                    <a:pt x="1405457" y="2494280"/>
                  </a:lnTo>
                  <a:lnTo>
                    <a:pt x="1416254" y="2491740"/>
                  </a:lnTo>
                  <a:lnTo>
                    <a:pt x="1427050" y="2489200"/>
                  </a:lnTo>
                  <a:lnTo>
                    <a:pt x="1437529" y="2486343"/>
                  </a:lnTo>
                  <a:lnTo>
                    <a:pt x="1447691" y="2483168"/>
                  </a:lnTo>
                  <a:lnTo>
                    <a:pt x="1457217" y="2479358"/>
                  </a:lnTo>
                  <a:lnTo>
                    <a:pt x="1467061" y="2475230"/>
                  </a:lnTo>
                  <a:lnTo>
                    <a:pt x="1476587" y="2471103"/>
                  </a:lnTo>
                  <a:lnTo>
                    <a:pt x="1485479" y="2466658"/>
                  </a:lnTo>
                  <a:lnTo>
                    <a:pt x="1494370" y="2461578"/>
                  </a:lnTo>
                  <a:lnTo>
                    <a:pt x="1503261" y="2456498"/>
                  </a:lnTo>
                  <a:lnTo>
                    <a:pt x="1511517" y="2450783"/>
                  </a:lnTo>
                  <a:lnTo>
                    <a:pt x="1520409" y="2445068"/>
                  </a:lnTo>
                  <a:lnTo>
                    <a:pt x="1528347" y="2439353"/>
                  </a:lnTo>
                  <a:lnTo>
                    <a:pt x="1536286" y="2433003"/>
                  </a:lnTo>
                  <a:lnTo>
                    <a:pt x="1543907" y="2426335"/>
                  </a:lnTo>
                  <a:lnTo>
                    <a:pt x="1551528" y="2419668"/>
                  </a:lnTo>
                  <a:lnTo>
                    <a:pt x="1558832" y="2412365"/>
                  </a:lnTo>
                  <a:lnTo>
                    <a:pt x="1566135" y="2405063"/>
                  </a:lnTo>
                  <a:lnTo>
                    <a:pt x="1573121" y="2397760"/>
                  </a:lnTo>
                  <a:lnTo>
                    <a:pt x="1580107" y="2390140"/>
                  </a:lnTo>
                  <a:lnTo>
                    <a:pt x="1586776" y="2381885"/>
                  </a:lnTo>
                  <a:lnTo>
                    <a:pt x="1593444" y="2373948"/>
                  </a:lnTo>
                  <a:lnTo>
                    <a:pt x="1599478" y="2365375"/>
                  </a:lnTo>
                  <a:lnTo>
                    <a:pt x="1605828" y="2357120"/>
                  </a:lnTo>
                  <a:lnTo>
                    <a:pt x="1611544" y="2347913"/>
                  </a:lnTo>
                  <a:lnTo>
                    <a:pt x="1617895" y="2339023"/>
                  </a:lnTo>
                  <a:lnTo>
                    <a:pt x="1629327" y="2320608"/>
                  </a:lnTo>
                  <a:lnTo>
                    <a:pt x="1640123" y="2301558"/>
                  </a:lnTo>
                  <a:lnTo>
                    <a:pt x="1650285" y="2281873"/>
                  </a:lnTo>
                  <a:lnTo>
                    <a:pt x="1660129" y="2261870"/>
                  </a:lnTo>
                  <a:lnTo>
                    <a:pt x="1669655" y="2241233"/>
                  </a:lnTo>
                  <a:lnTo>
                    <a:pt x="1678546" y="2219960"/>
                  </a:lnTo>
                  <a:lnTo>
                    <a:pt x="1687120" y="2198370"/>
                  </a:lnTo>
                  <a:lnTo>
                    <a:pt x="1695376" y="2176463"/>
                  </a:lnTo>
                  <a:lnTo>
                    <a:pt x="1703315" y="2154555"/>
                  </a:lnTo>
                  <a:lnTo>
                    <a:pt x="1710936" y="2132330"/>
                  </a:lnTo>
                  <a:lnTo>
                    <a:pt x="1718557" y="2110105"/>
                  </a:lnTo>
                  <a:lnTo>
                    <a:pt x="1725543" y="2087245"/>
                  </a:lnTo>
                  <a:lnTo>
                    <a:pt x="1739833" y="2042478"/>
                  </a:lnTo>
                  <a:lnTo>
                    <a:pt x="1752852" y="1997393"/>
                  </a:lnTo>
                  <a:lnTo>
                    <a:pt x="1764601" y="1958340"/>
                  </a:lnTo>
                  <a:lnTo>
                    <a:pt x="1776350" y="1920240"/>
                  </a:lnTo>
                  <a:lnTo>
                    <a:pt x="1788100" y="1883093"/>
                  </a:lnTo>
                  <a:lnTo>
                    <a:pt x="1794450" y="1864995"/>
                  </a:lnTo>
                  <a:lnTo>
                    <a:pt x="1800802" y="1847850"/>
                  </a:lnTo>
                  <a:lnTo>
                    <a:pt x="1806835" y="1830705"/>
                  </a:lnTo>
                  <a:lnTo>
                    <a:pt x="1813821" y="1814195"/>
                  </a:lnTo>
                  <a:lnTo>
                    <a:pt x="1820172" y="1798320"/>
                  </a:lnTo>
                  <a:lnTo>
                    <a:pt x="1827475" y="1783080"/>
                  </a:lnTo>
                  <a:lnTo>
                    <a:pt x="1834461" y="1768475"/>
                  </a:lnTo>
                  <a:lnTo>
                    <a:pt x="1842082" y="1754505"/>
                  </a:lnTo>
                  <a:lnTo>
                    <a:pt x="1849704" y="1741170"/>
                  </a:lnTo>
                  <a:lnTo>
                    <a:pt x="1857960" y="1728470"/>
                  </a:lnTo>
                  <a:lnTo>
                    <a:pt x="1864946" y="1718628"/>
                  </a:lnTo>
                  <a:lnTo>
                    <a:pt x="1871614" y="1709103"/>
                  </a:lnTo>
                  <a:lnTo>
                    <a:pt x="1878918" y="1699578"/>
                  </a:lnTo>
                  <a:lnTo>
                    <a:pt x="1885586" y="1691005"/>
                  </a:lnTo>
                  <a:lnTo>
                    <a:pt x="1892890" y="1682433"/>
                  </a:lnTo>
                  <a:lnTo>
                    <a:pt x="1899558" y="1674495"/>
                  </a:lnTo>
                  <a:lnTo>
                    <a:pt x="1906862" y="1666557"/>
                  </a:lnTo>
                  <a:lnTo>
                    <a:pt x="1914165" y="1659572"/>
                  </a:lnTo>
                  <a:lnTo>
                    <a:pt x="1920834" y="1652270"/>
                  </a:lnTo>
                  <a:lnTo>
                    <a:pt x="1928137" y="1645285"/>
                  </a:lnTo>
                  <a:lnTo>
                    <a:pt x="1935441" y="1638935"/>
                  </a:lnTo>
                  <a:lnTo>
                    <a:pt x="1942109" y="1632902"/>
                  </a:lnTo>
                  <a:lnTo>
                    <a:pt x="1949413" y="1627187"/>
                  </a:lnTo>
                  <a:lnTo>
                    <a:pt x="1956081" y="1621790"/>
                  </a:lnTo>
                  <a:lnTo>
                    <a:pt x="1970053" y="1611312"/>
                  </a:lnTo>
                  <a:lnTo>
                    <a:pt x="1983708" y="1602105"/>
                  </a:lnTo>
                  <a:lnTo>
                    <a:pt x="1997680" y="1594485"/>
                  </a:lnTo>
                  <a:lnTo>
                    <a:pt x="2010699" y="1587182"/>
                  </a:lnTo>
                  <a:lnTo>
                    <a:pt x="2024036" y="1581150"/>
                  </a:lnTo>
                  <a:lnTo>
                    <a:pt x="2036738" y="1575752"/>
                  </a:lnTo>
                  <a:lnTo>
                    <a:pt x="2049440" y="1571307"/>
                  </a:lnTo>
                  <a:lnTo>
                    <a:pt x="2061506" y="1567497"/>
                  </a:lnTo>
                  <a:lnTo>
                    <a:pt x="2073256" y="1564640"/>
                  </a:lnTo>
                  <a:lnTo>
                    <a:pt x="2085005" y="1562100"/>
                  </a:lnTo>
                  <a:lnTo>
                    <a:pt x="2096119" y="1560195"/>
                  </a:lnTo>
                  <a:lnTo>
                    <a:pt x="2106598" y="1559242"/>
                  </a:lnTo>
                  <a:lnTo>
                    <a:pt x="2116442" y="1557972"/>
                  </a:lnTo>
                  <a:lnTo>
                    <a:pt x="2125968" y="1557655"/>
                  </a:lnTo>
                  <a:lnTo>
                    <a:pt x="2134860" y="1557655"/>
                  </a:lnTo>
                  <a:lnTo>
                    <a:pt x="2143116" y="1557972"/>
                  </a:lnTo>
                  <a:lnTo>
                    <a:pt x="2150737" y="1558290"/>
                  </a:lnTo>
                  <a:lnTo>
                    <a:pt x="2157723" y="1559242"/>
                  </a:lnTo>
                  <a:lnTo>
                    <a:pt x="2162839" y="1559781"/>
                  </a:lnTo>
                  <a:lnTo>
                    <a:pt x="2167906" y="1548627"/>
                  </a:lnTo>
                  <a:lnTo>
                    <a:pt x="2174894" y="1534961"/>
                  </a:lnTo>
                  <a:lnTo>
                    <a:pt x="2182518" y="1521930"/>
                  </a:lnTo>
                  <a:lnTo>
                    <a:pt x="2190777" y="1508900"/>
                  </a:lnTo>
                  <a:lnTo>
                    <a:pt x="2199354" y="1496822"/>
                  </a:lnTo>
                  <a:lnTo>
                    <a:pt x="2208566" y="1484745"/>
                  </a:lnTo>
                  <a:lnTo>
                    <a:pt x="2218731" y="1473304"/>
                  </a:lnTo>
                  <a:lnTo>
                    <a:pt x="2229214" y="1462498"/>
                  </a:lnTo>
                  <a:lnTo>
                    <a:pt x="2240015" y="1452010"/>
                  </a:lnTo>
                  <a:lnTo>
                    <a:pt x="2251450" y="1442157"/>
                  </a:lnTo>
                  <a:lnTo>
                    <a:pt x="2263204" y="1432623"/>
                  </a:lnTo>
                  <a:lnTo>
                    <a:pt x="2275593" y="1424042"/>
                  </a:lnTo>
                  <a:lnTo>
                    <a:pt x="2288617" y="1415778"/>
                  </a:lnTo>
                  <a:lnTo>
                    <a:pt x="2301958" y="1408151"/>
                  </a:lnTo>
                  <a:lnTo>
                    <a:pt x="2315300" y="1401158"/>
                  </a:lnTo>
                  <a:lnTo>
                    <a:pt x="2329277" y="1394802"/>
                  </a:lnTo>
                  <a:lnTo>
                    <a:pt x="2343572" y="1389081"/>
                  </a:lnTo>
                  <a:lnTo>
                    <a:pt x="2358184" y="1383996"/>
                  </a:lnTo>
                  <a:lnTo>
                    <a:pt x="2373114" y="1380182"/>
                  </a:lnTo>
                  <a:lnTo>
                    <a:pt x="2388680" y="1376686"/>
                  </a:lnTo>
                  <a:lnTo>
                    <a:pt x="2403927" y="1373508"/>
                  </a:lnTo>
                  <a:lnTo>
                    <a:pt x="2419493" y="1371919"/>
                  </a:lnTo>
                  <a:lnTo>
                    <a:pt x="2435693" y="1370330"/>
                  </a:lnTo>
                  <a:lnTo>
                    <a:pt x="2451894" y="1370012"/>
                  </a:lnTo>
                  <a:lnTo>
                    <a:pt x="2468095" y="1370330"/>
                  </a:lnTo>
                  <a:lnTo>
                    <a:pt x="2484295" y="1371919"/>
                  </a:lnTo>
                  <a:lnTo>
                    <a:pt x="2499861" y="1373508"/>
                  </a:lnTo>
                  <a:lnTo>
                    <a:pt x="2515426" y="1376686"/>
                  </a:lnTo>
                  <a:lnTo>
                    <a:pt x="2530674" y="1380182"/>
                  </a:lnTo>
                  <a:lnTo>
                    <a:pt x="2545286" y="1383996"/>
                  </a:lnTo>
                  <a:lnTo>
                    <a:pt x="2560216" y="1389081"/>
                  </a:lnTo>
                  <a:lnTo>
                    <a:pt x="2574511" y="1394802"/>
                  </a:lnTo>
                  <a:lnTo>
                    <a:pt x="2588488" y="1401158"/>
                  </a:lnTo>
                  <a:lnTo>
                    <a:pt x="2601830" y="1408151"/>
                  </a:lnTo>
                  <a:lnTo>
                    <a:pt x="2615171" y="1415778"/>
                  </a:lnTo>
                  <a:lnTo>
                    <a:pt x="2628195" y="1424042"/>
                  </a:lnTo>
                  <a:lnTo>
                    <a:pt x="2640267" y="1432623"/>
                  </a:lnTo>
                  <a:lnTo>
                    <a:pt x="2652338" y="1442157"/>
                  </a:lnTo>
                  <a:lnTo>
                    <a:pt x="2663773" y="1452010"/>
                  </a:lnTo>
                  <a:lnTo>
                    <a:pt x="2674574" y="1462498"/>
                  </a:lnTo>
                  <a:lnTo>
                    <a:pt x="2685057" y="1473304"/>
                  </a:lnTo>
                  <a:lnTo>
                    <a:pt x="2694904" y="1484745"/>
                  </a:lnTo>
                  <a:lnTo>
                    <a:pt x="2704434" y="1496822"/>
                  </a:lnTo>
                  <a:lnTo>
                    <a:pt x="2713011" y="1508900"/>
                  </a:lnTo>
                  <a:lnTo>
                    <a:pt x="2721270" y="1521930"/>
                  </a:lnTo>
                  <a:lnTo>
                    <a:pt x="2728894" y="1534961"/>
                  </a:lnTo>
                  <a:lnTo>
                    <a:pt x="2735565" y="1548627"/>
                  </a:lnTo>
                  <a:lnTo>
                    <a:pt x="2742236" y="1562611"/>
                  </a:lnTo>
                  <a:lnTo>
                    <a:pt x="2747953" y="1576913"/>
                  </a:lnTo>
                  <a:lnTo>
                    <a:pt x="2752718" y="1591533"/>
                  </a:lnTo>
                  <a:lnTo>
                    <a:pt x="2756848" y="1606471"/>
                  </a:lnTo>
                  <a:lnTo>
                    <a:pt x="2760660" y="1621726"/>
                  </a:lnTo>
                  <a:lnTo>
                    <a:pt x="2763519" y="1636981"/>
                  </a:lnTo>
                  <a:lnTo>
                    <a:pt x="2765107" y="1652872"/>
                  </a:lnTo>
                  <a:lnTo>
                    <a:pt x="2766695" y="1669081"/>
                  </a:lnTo>
                  <a:lnTo>
                    <a:pt x="2767013" y="1685290"/>
                  </a:lnTo>
                  <a:lnTo>
                    <a:pt x="2766695" y="1701499"/>
                  </a:lnTo>
                  <a:lnTo>
                    <a:pt x="2765107" y="1717390"/>
                  </a:lnTo>
                  <a:lnTo>
                    <a:pt x="2763519" y="1733281"/>
                  </a:lnTo>
                  <a:lnTo>
                    <a:pt x="2760660" y="1748854"/>
                  </a:lnTo>
                  <a:lnTo>
                    <a:pt x="2756848" y="1764110"/>
                  </a:lnTo>
                  <a:lnTo>
                    <a:pt x="2752718" y="1779047"/>
                  </a:lnTo>
                  <a:lnTo>
                    <a:pt x="2747953" y="1793667"/>
                  </a:lnTo>
                  <a:lnTo>
                    <a:pt x="2742236" y="1807969"/>
                  </a:lnTo>
                  <a:lnTo>
                    <a:pt x="2735565" y="1821635"/>
                  </a:lnTo>
                  <a:lnTo>
                    <a:pt x="2728894" y="1835619"/>
                  </a:lnTo>
                  <a:lnTo>
                    <a:pt x="2721270" y="1848650"/>
                  </a:lnTo>
                  <a:lnTo>
                    <a:pt x="2713011" y="1861363"/>
                  </a:lnTo>
                  <a:lnTo>
                    <a:pt x="2704434" y="1874075"/>
                  </a:lnTo>
                  <a:lnTo>
                    <a:pt x="2694904" y="1885835"/>
                  </a:lnTo>
                  <a:lnTo>
                    <a:pt x="2685057" y="1896959"/>
                  </a:lnTo>
                  <a:lnTo>
                    <a:pt x="2674574" y="1908082"/>
                  </a:lnTo>
                  <a:lnTo>
                    <a:pt x="2663773" y="1918570"/>
                  </a:lnTo>
                  <a:lnTo>
                    <a:pt x="2652338" y="1928423"/>
                  </a:lnTo>
                  <a:lnTo>
                    <a:pt x="2640267" y="1937640"/>
                  </a:lnTo>
                  <a:lnTo>
                    <a:pt x="2628195" y="1946538"/>
                  </a:lnTo>
                  <a:lnTo>
                    <a:pt x="2615171" y="1955120"/>
                  </a:lnTo>
                  <a:lnTo>
                    <a:pt x="2601830" y="1962430"/>
                  </a:lnTo>
                  <a:lnTo>
                    <a:pt x="2588488" y="1969422"/>
                  </a:lnTo>
                  <a:lnTo>
                    <a:pt x="2574511" y="1975778"/>
                  </a:lnTo>
                  <a:lnTo>
                    <a:pt x="2560216" y="1981181"/>
                  </a:lnTo>
                  <a:lnTo>
                    <a:pt x="2545286" y="1986266"/>
                  </a:lnTo>
                  <a:lnTo>
                    <a:pt x="2530674" y="1990716"/>
                  </a:lnTo>
                  <a:lnTo>
                    <a:pt x="2515426" y="1994212"/>
                  </a:lnTo>
                  <a:lnTo>
                    <a:pt x="2499861" y="1996754"/>
                  </a:lnTo>
                  <a:lnTo>
                    <a:pt x="2484295" y="1998979"/>
                  </a:lnTo>
                  <a:lnTo>
                    <a:pt x="2468095" y="1999932"/>
                  </a:lnTo>
                  <a:lnTo>
                    <a:pt x="2451894" y="2000250"/>
                  </a:lnTo>
                  <a:lnTo>
                    <a:pt x="2435693" y="1999932"/>
                  </a:lnTo>
                  <a:lnTo>
                    <a:pt x="2419493" y="1998979"/>
                  </a:lnTo>
                  <a:lnTo>
                    <a:pt x="2403927" y="1996754"/>
                  </a:lnTo>
                  <a:lnTo>
                    <a:pt x="2388680" y="1994212"/>
                  </a:lnTo>
                  <a:lnTo>
                    <a:pt x="2373114" y="1990716"/>
                  </a:lnTo>
                  <a:lnTo>
                    <a:pt x="2358184" y="1986266"/>
                  </a:lnTo>
                  <a:lnTo>
                    <a:pt x="2343572" y="1981181"/>
                  </a:lnTo>
                  <a:lnTo>
                    <a:pt x="2329277" y="1975778"/>
                  </a:lnTo>
                  <a:lnTo>
                    <a:pt x="2315300" y="1969422"/>
                  </a:lnTo>
                  <a:lnTo>
                    <a:pt x="2301958" y="1962430"/>
                  </a:lnTo>
                  <a:lnTo>
                    <a:pt x="2288617" y="1955120"/>
                  </a:lnTo>
                  <a:lnTo>
                    <a:pt x="2275593" y="1946538"/>
                  </a:lnTo>
                  <a:lnTo>
                    <a:pt x="2263204" y="1937640"/>
                  </a:lnTo>
                  <a:lnTo>
                    <a:pt x="2251450" y="1928423"/>
                  </a:lnTo>
                  <a:lnTo>
                    <a:pt x="2240015" y="1918570"/>
                  </a:lnTo>
                  <a:lnTo>
                    <a:pt x="2229214" y="1908082"/>
                  </a:lnTo>
                  <a:lnTo>
                    <a:pt x="2218731" y="1896959"/>
                  </a:lnTo>
                  <a:lnTo>
                    <a:pt x="2208566" y="1885835"/>
                  </a:lnTo>
                  <a:lnTo>
                    <a:pt x="2199354" y="1874075"/>
                  </a:lnTo>
                  <a:lnTo>
                    <a:pt x="2190777" y="1861363"/>
                  </a:lnTo>
                  <a:lnTo>
                    <a:pt x="2182518" y="1848650"/>
                  </a:lnTo>
                  <a:lnTo>
                    <a:pt x="2174894" y="1835619"/>
                  </a:lnTo>
                  <a:lnTo>
                    <a:pt x="2167906" y="1821635"/>
                  </a:lnTo>
                  <a:lnTo>
                    <a:pt x="2161553" y="1807969"/>
                  </a:lnTo>
                  <a:lnTo>
                    <a:pt x="2155835" y="1793667"/>
                  </a:lnTo>
                  <a:lnTo>
                    <a:pt x="2151070" y="1779047"/>
                  </a:lnTo>
                  <a:lnTo>
                    <a:pt x="2146940" y="1764110"/>
                  </a:lnTo>
                  <a:lnTo>
                    <a:pt x="2143128" y="1748854"/>
                  </a:lnTo>
                  <a:lnTo>
                    <a:pt x="2140269" y="1733281"/>
                  </a:lnTo>
                  <a:lnTo>
                    <a:pt x="2138363" y="1717390"/>
                  </a:lnTo>
                  <a:lnTo>
                    <a:pt x="2137093" y="1701499"/>
                  </a:lnTo>
                  <a:lnTo>
                    <a:pt x="2136775" y="1685290"/>
                  </a:lnTo>
                  <a:lnTo>
                    <a:pt x="2137093" y="1669081"/>
                  </a:lnTo>
                  <a:lnTo>
                    <a:pt x="2138363" y="1652872"/>
                  </a:lnTo>
                  <a:lnTo>
                    <a:pt x="2140269" y="1636981"/>
                  </a:lnTo>
                  <a:lnTo>
                    <a:pt x="2140522" y="1635629"/>
                  </a:lnTo>
                  <a:lnTo>
                    <a:pt x="2137718" y="1635442"/>
                  </a:lnTo>
                  <a:lnTo>
                    <a:pt x="2126603" y="1635442"/>
                  </a:lnTo>
                  <a:lnTo>
                    <a:pt x="2120252" y="1635760"/>
                  </a:lnTo>
                  <a:lnTo>
                    <a:pt x="2113584" y="1636395"/>
                  </a:lnTo>
                  <a:lnTo>
                    <a:pt x="2106598" y="1637030"/>
                  </a:lnTo>
                  <a:lnTo>
                    <a:pt x="2098977" y="1638617"/>
                  </a:lnTo>
                  <a:lnTo>
                    <a:pt x="2091038" y="1640522"/>
                  </a:lnTo>
                  <a:lnTo>
                    <a:pt x="2082782" y="1642427"/>
                  </a:lnTo>
                  <a:lnTo>
                    <a:pt x="2074208" y="1644967"/>
                  </a:lnTo>
                  <a:lnTo>
                    <a:pt x="2065000" y="1648142"/>
                  </a:lnTo>
                  <a:lnTo>
                    <a:pt x="2056108" y="1652270"/>
                  </a:lnTo>
                  <a:lnTo>
                    <a:pt x="2046899" y="1656715"/>
                  </a:lnTo>
                  <a:lnTo>
                    <a:pt x="2037055" y="1661477"/>
                  </a:lnTo>
                  <a:lnTo>
                    <a:pt x="2026894" y="1667192"/>
                  </a:lnTo>
                  <a:lnTo>
                    <a:pt x="2017050" y="1673860"/>
                  </a:lnTo>
                  <a:lnTo>
                    <a:pt x="2006889" y="1681163"/>
                  </a:lnTo>
                  <a:lnTo>
                    <a:pt x="1996410" y="1689418"/>
                  </a:lnTo>
                  <a:lnTo>
                    <a:pt x="1985931" y="1698308"/>
                  </a:lnTo>
                  <a:lnTo>
                    <a:pt x="1975452" y="1707833"/>
                  </a:lnTo>
                  <a:lnTo>
                    <a:pt x="1965290" y="1718628"/>
                  </a:lnTo>
                  <a:lnTo>
                    <a:pt x="1954494" y="1730693"/>
                  </a:lnTo>
                  <a:lnTo>
                    <a:pt x="1943697" y="1743710"/>
                  </a:lnTo>
                  <a:lnTo>
                    <a:pt x="1932900" y="1757680"/>
                  </a:lnTo>
                  <a:lnTo>
                    <a:pt x="1922422" y="1772285"/>
                  </a:lnTo>
                  <a:lnTo>
                    <a:pt x="1915436" y="1783080"/>
                  </a:lnTo>
                  <a:lnTo>
                    <a:pt x="1908767" y="1794510"/>
                  </a:lnTo>
                  <a:lnTo>
                    <a:pt x="1902098" y="1806893"/>
                  </a:lnTo>
                  <a:lnTo>
                    <a:pt x="1895748" y="1820228"/>
                  </a:lnTo>
                  <a:lnTo>
                    <a:pt x="1889714" y="1833880"/>
                  </a:lnTo>
                  <a:lnTo>
                    <a:pt x="1883998" y="1848485"/>
                  </a:lnTo>
                  <a:lnTo>
                    <a:pt x="1877648" y="1863725"/>
                  </a:lnTo>
                  <a:lnTo>
                    <a:pt x="1871932" y="1879600"/>
                  </a:lnTo>
                  <a:lnTo>
                    <a:pt x="1866216" y="1895793"/>
                  </a:lnTo>
                  <a:lnTo>
                    <a:pt x="1860818" y="1912303"/>
                  </a:lnTo>
                  <a:lnTo>
                    <a:pt x="1849704" y="1946593"/>
                  </a:lnTo>
                  <a:lnTo>
                    <a:pt x="1838589" y="1982788"/>
                  </a:lnTo>
                  <a:lnTo>
                    <a:pt x="1827793" y="2019618"/>
                  </a:lnTo>
                  <a:lnTo>
                    <a:pt x="1813503" y="2066925"/>
                  </a:lnTo>
                  <a:lnTo>
                    <a:pt x="1798579" y="2115185"/>
                  </a:lnTo>
                  <a:lnTo>
                    <a:pt x="1790640" y="2139633"/>
                  </a:lnTo>
                  <a:lnTo>
                    <a:pt x="1782701" y="2163445"/>
                  </a:lnTo>
                  <a:lnTo>
                    <a:pt x="1774128" y="2187893"/>
                  </a:lnTo>
                  <a:lnTo>
                    <a:pt x="1765554" y="2212023"/>
                  </a:lnTo>
                  <a:lnTo>
                    <a:pt x="1756345" y="2235835"/>
                  </a:lnTo>
                  <a:lnTo>
                    <a:pt x="1746501" y="2259648"/>
                  </a:lnTo>
                  <a:lnTo>
                    <a:pt x="1736340" y="2282825"/>
                  </a:lnTo>
                  <a:lnTo>
                    <a:pt x="1725543" y="2306003"/>
                  </a:lnTo>
                  <a:lnTo>
                    <a:pt x="1714429" y="2328228"/>
                  </a:lnTo>
                  <a:lnTo>
                    <a:pt x="1702680" y="2350135"/>
                  </a:lnTo>
                  <a:lnTo>
                    <a:pt x="1696011" y="2360930"/>
                  </a:lnTo>
                  <a:lnTo>
                    <a:pt x="1689978" y="2371725"/>
                  </a:lnTo>
                  <a:lnTo>
                    <a:pt x="1683627" y="2382203"/>
                  </a:lnTo>
                  <a:lnTo>
                    <a:pt x="1676641" y="2392363"/>
                  </a:lnTo>
                  <a:lnTo>
                    <a:pt x="1669973" y="2402205"/>
                  </a:lnTo>
                  <a:lnTo>
                    <a:pt x="1662669" y="2412365"/>
                  </a:lnTo>
                  <a:lnTo>
                    <a:pt x="1655366" y="2422208"/>
                  </a:lnTo>
                  <a:lnTo>
                    <a:pt x="1648380" y="2431415"/>
                  </a:lnTo>
                  <a:lnTo>
                    <a:pt x="1640441" y="2440940"/>
                  </a:lnTo>
                  <a:lnTo>
                    <a:pt x="1632820" y="2449830"/>
                  </a:lnTo>
                  <a:lnTo>
                    <a:pt x="1624564" y="2458720"/>
                  </a:lnTo>
                  <a:lnTo>
                    <a:pt x="1616307" y="2467293"/>
                  </a:lnTo>
                  <a:lnTo>
                    <a:pt x="1608051" y="2475548"/>
                  </a:lnTo>
                  <a:lnTo>
                    <a:pt x="1599478" y="2483485"/>
                  </a:lnTo>
                  <a:lnTo>
                    <a:pt x="1590586" y="2491423"/>
                  </a:lnTo>
                  <a:lnTo>
                    <a:pt x="1581060" y="2499043"/>
                  </a:lnTo>
                  <a:lnTo>
                    <a:pt x="1571851" y="2506345"/>
                  </a:lnTo>
                  <a:lnTo>
                    <a:pt x="1562007" y="2513013"/>
                  </a:lnTo>
                  <a:lnTo>
                    <a:pt x="1552163" y="2519998"/>
                  </a:lnTo>
                  <a:lnTo>
                    <a:pt x="1542319" y="2526030"/>
                  </a:lnTo>
                  <a:lnTo>
                    <a:pt x="1531840" y="2532063"/>
                  </a:lnTo>
                  <a:lnTo>
                    <a:pt x="1521044" y="2537778"/>
                  </a:lnTo>
                  <a:lnTo>
                    <a:pt x="1510247" y="2543175"/>
                  </a:lnTo>
                  <a:lnTo>
                    <a:pt x="1499133" y="2547938"/>
                  </a:lnTo>
                  <a:lnTo>
                    <a:pt x="1487701" y="2552700"/>
                  </a:lnTo>
                  <a:lnTo>
                    <a:pt x="1475635" y="2556828"/>
                  </a:lnTo>
                  <a:lnTo>
                    <a:pt x="1463886" y="2560955"/>
                  </a:lnTo>
                  <a:lnTo>
                    <a:pt x="1451501" y="2564448"/>
                  </a:lnTo>
                  <a:lnTo>
                    <a:pt x="1439117" y="2567623"/>
                  </a:lnTo>
                  <a:lnTo>
                    <a:pt x="1426098" y="2570480"/>
                  </a:lnTo>
                  <a:lnTo>
                    <a:pt x="1412761" y="2572703"/>
                  </a:lnTo>
                  <a:lnTo>
                    <a:pt x="1399106" y="2574925"/>
                  </a:lnTo>
                  <a:lnTo>
                    <a:pt x="1385452" y="2576513"/>
                  </a:lnTo>
                  <a:lnTo>
                    <a:pt x="1371480" y="2577465"/>
                  </a:lnTo>
                  <a:lnTo>
                    <a:pt x="1356555" y="2578100"/>
                  </a:lnTo>
                  <a:lnTo>
                    <a:pt x="1341948" y="2578100"/>
                  </a:lnTo>
                  <a:lnTo>
                    <a:pt x="1334327" y="2578100"/>
                  </a:lnTo>
                  <a:lnTo>
                    <a:pt x="1324165" y="2578100"/>
                  </a:lnTo>
                  <a:lnTo>
                    <a:pt x="1314322" y="2577465"/>
                  </a:lnTo>
                  <a:lnTo>
                    <a:pt x="1304478" y="2576830"/>
                  </a:lnTo>
                  <a:lnTo>
                    <a:pt x="1294951" y="2575560"/>
                  </a:lnTo>
                  <a:lnTo>
                    <a:pt x="1285107" y="2574290"/>
                  </a:lnTo>
                  <a:lnTo>
                    <a:pt x="1275898" y="2572703"/>
                  </a:lnTo>
                  <a:lnTo>
                    <a:pt x="1266372" y="2571115"/>
                  </a:lnTo>
                  <a:lnTo>
                    <a:pt x="1257163" y="2568893"/>
                  </a:lnTo>
                  <a:lnTo>
                    <a:pt x="1247637" y="2566670"/>
                  </a:lnTo>
                  <a:lnTo>
                    <a:pt x="1238746" y="2564130"/>
                  </a:lnTo>
                  <a:lnTo>
                    <a:pt x="1229854" y="2561273"/>
                  </a:lnTo>
                  <a:lnTo>
                    <a:pt x="1220646" y="2558415"/>
                  </a:lnTo>
                  <a:lnTo>
                    <a:pt x="1212072" y="2555240"/>
                  </a:lnTo>
                  <a:lnTo>
                    <a:pt x="1203498" y="2552065"/>
                  </a:lnTo>
                  <a:lnTo>
                    <a:pt x="1194924" y="2548255"/>
                  </a:lnTo>
                  <a:lnTo>
                    <a:pt x="1186351" y="2544445"/>
                  </a:lnTo>
                  <a:lnTo>
                    <a:pt x="1178094" y="2540318"/>
                  </a:lnTo>
                  <a:lnTo>
                    <a:pt x="1169521" y="2536190"/>
                  </a:lnTo>
                  <a:lnTo>
                    <a:pt x="1161264" y="2531745"/>
                  </a:lnTo>
                  <a:lnTo>
                    <a:pt x="1153008" y="2526983"/>
                  </a:lnTo>
                  <a:lnTo>
                    <a:pt x="1137449" y="2517458"/>
                  </a:lnTo>
                  <a:lnTo>
                    <a:pt x="1121889" y="2506980"/>
                  </a:lnTo>
                  <a:lnTo>
                    <a:pt x="1106647" y="2495868"/>
                  </a:lnTo>
                  <a:lnTo>
                    <a:pt x="1092040" y="2484120"/>
                  </a:lnTo>
                  <a:lnTo>
                    <a:pt x="1077750" y="2471420"/>
                  </a:lnTo>
                  <a:lnTo>
                    <a:pt x="1063460" y="2458403"/>
                  </a:lnTo>
                  <a:lnTo>
                    <a:pt x="1049806" y="2444750"/>
                  </a:lnTo>
                  <a:lnTo>
                    <a:pt x="1036469" y="2430780"/>
                  </a:lnTo>
                  <a:lnTo>
                    <a:pt x="1023767" y="2415858"/>
                  </a:lnTo>
                  <a:lnTo>
                    <a:pt x="1011065" y="2400935"/>
                  </a:lnTo>
                  <a:lnTo>
                    <a:pt x="998999" y="2385378"/>
                  </a:lnTo>
                  <a:lnTo>
                    <a:pt x="986932" y="2369503"/>
                  </a:lnTo>
                  <a:lnTo>
                    <a:pt x="975500" y="2352993"/>
                  </a:lnTo>
                  <a:lnTo>
                    <a:pt x="964386" y="2336483"/>
                  </a:lnTo>
                  <a:lnTo>
                    <a:pt x="953272" y="2319655"/>
                  </a:lnTo>
                  <a:lnTo>
                    <a:pt x="942793" y="2302510"/>
                  </a:lnTo>
                  <a:lnTo>
                    <a:pt x="932632" y="2284730"/>
                  </a:lnTo>
                  <a:lnTo>
                    <a:pt x="922470" y="2266633"/>
                  </a:lnTo>
                  <a:lnTo>
                    <a:pt x="913261" y="2249170"/>
                  </a:lnTo>
                  <a:lnTo>
                    <a:pt x="904052" y="2230755"/>
                  </a:lnTo>
                  <a:lnTo>
                    <a:pt x="894844" y="2212975"/>
                  </a:lnTo>
                  <a:lnTo>
                    <a:pt x="886270" y="2194560"/>
                  </a:lnTo>
                  <a:lnTo>
                    <a:pt x="878014" y="2176145"/>
                  </a:lnTo>
                  <a:lnTo>
                    <a:pt x="870075" y="2157413"/>
                  </a:lnTo>
                  <a:lnTo>
                    <a:pt x="862136" y="2138998"/>
                  </a:lnTo>
                  <a:lnTo>
                    <a:pt x="854515" y="2120900"/>
                  </a:lnTo>
                  <a:lnTo>
                    <a:pt x="847529" y="2102485"/>
                  </a:lnTo>
                  <a:lnTo>
                    <a:pt x="840543" y="2084388"/>
                  </a:lnTo>
                  <a:lnTo>
                    <a:pt x="827524" y="2048193"/>
                  </a:lnTo>
                  <a:lnTo>
                    <a:pt x="816092" y="2012950"/>
                  </a:lnTo>
                  <a:lnTo>
                    <a:pt x="805296" y="1978660"/>
                  </a:lnTo>
                  <a:lnTo>
                    <a:pt x="795769" y="1945640"/>
                  </a:lnTo>
                  <a:lnTo>
                    <a:pt x="786561" y="1914525"/>
                  </a:lnTo>
                  <a:lnTo>
                    <a:pt x="779257" y="1884680"/>
                  </a:lnTo>
                  <a:lnTo>
                    <a:pt x="772271" y="1856423"/>
                  </a:lnTo>
                  <a:lnTo>
                    <a:pt x="766238" y="1831023"/>
                  </a:lnTo>
                  <a:lnTo>
                    <a:pt x="761157" y="1807845"/>
                  </a:lnTo>
                  <a:lnTo>
                    <a:pt x="757029" y="1787843"/>
                  </a:lnTo>
                  <a:lnTo>
                    <a:pt x="753536" y="1770698"/>
                  </a:lnTo>
                  <a:lnTo>
                    <a:pt x="749408" y="1746250"/>
                  </a:lnTo>
                  <a:lnTo>
                    <a:pt x="739246" y="1742758"/>
                  </a:lnTo>
                  <a:lnTo>
                    <a:pt x="728767" y="1738948"/>
                  </a:lnTo>
                  <a:lnTo>
                    <a:pt x="718288" y="1734503"/>
                  </a:lnTo>
                  <a:lnTo>
                    <a:pt x="707492" y="1729423"/>
                  </a:lnTo>
                  <a:lnTo>
                    <a:pt x="697013" y="1724025"/>
                  </a:lnTo>
                  <a:lnTo>
                    <a:pt x="686216" y="1718628"/>
                  </a:lnTo>
                  <a:lnTo>
                    <a:pt x="675102" y="1712595"/>
                  </a:lnTo>
                  <a:lnTo>
                    <a:pt x="664306" y="1706245"/>
                  </a:lnTo>
                  <a:lnTo>
                    <a:pt x="653509" y="1699260"/>
                  </a:lnTo>
                  <a:lnTo>
                    <a:pt x="642395" y="1692275"/>
                  </a:lnTo>
                  <a:lnTo>
                    <a:pt x="620802" y="1677352"/>
                  </a:lnTo>
                  <a:lnTo>
                    <a:pt x="599209" y="1661477"/>
                  </a:lnTo>
                  <a:lnTo>
                    <a:pt x="577933" y="1645285"/>
                  </a:lnTo>
                  <a:lnTo>
                    <a:pt x="557293" y="1628775"/>
                  </a:lnTo>
                  <a:lnTo>
                    <a:pt x="536970" y="1612265"/>
                  </a:lnTo>
                  <a:lnTo>
                    <a:pt x="517917" y="1595755"/>
                  </a:lnTo>
                  <a:lnTo>
                    <a:pt x="500134" y="1579562"/>
                  </a:lnTo>
                  <a:lnTo>
                    <a:pt x="482987" y="1564005"/>
                  </a:lnTo>
                  <a:lnTo>
                    <a:pt x="467745" y="1549717"/>
                  </a:lnTo>
                  <a:lnTo>
                    <a:pt x="441071" y="1524317"/>
                  </a:lnTo>
                  <a:lnTo>
                    <a:pt x="419795" y="1502727"/>
                  </a:lnTo>
                  <a:lnTo>
                    <a:pt x="398520" y="1480820"/>
                  </a:lnTo>
                  <a:lnTo>
                    <a:pt x="377562" y="1458277"/>
                  </a:lnTo>
                  <a:lnTo>
                    <a:pt x="356604" y="1435417"/>
                  </a:lnTo>
                  <a:lnTo>
                    <a:pt x="335963" y="1411922"/>
                  </a:lnTo>
                  <a:lnTo>
                    <a:pt x="315323" y="1388427"/>
                  </a:lnTo>
                  <a:lnTo>
                    <a:pt x="295000" y="1363980"/>
                  </a:lnTo>
                  <a:lnTo>
                    <a:pt x="275312" y="1339532"/>
                  </a:lnTo>
                  <a:lnTo>
                    <a:pt x="255624" y="1314132"/>
                  </a:lnTo>
                  <a:lnTo>
                    <a:pt x="236572" y="1289050"/>
                  </a:lnTo>
                  <a:lnTo>
                    <a:pt x="217836" y="1263650"/>
                  </a:lnTo>
                  <a:lnTo>
                    <a:pt x="199419" y="1237932"/>
                  </a:lnTo>
                  <a:lnTo>
                    <a:pt x="181636" y="1212215"/>
                  </a:lnTo>
                  <a:lnTo>
                    <a:pt x="164489" y="1185862"/>
                  </a:lnTo>
                  <a:lnTo>
                    <a:pt x="147976" y="1159827"/>
                  </a:lnTo>
                  <a:lnTo>
                    <a:pt x="131781" y="1133792"/>
                  </a:lnTo>
                  <a:lnTo>
                    <a:pt x="116539" y="1107440"/>
                  </a:lnTo>
                  <a:lnTo>
                    <a:pt x="102250" y="1081087"/>
                  </a:lnTo>
                  <a:lnTo>
                    <a:pt x="88595" y="1055052"/>
                  </a:lnTo>
                  <a:lnTo>
                    <a:pt x="75576" y="1029017"/>
                  </a:lnTo>
                  <a:lnTo>
                    <a:pt x="63509" y="1003300"/>
                  </a:lnTo>
                  <a:lnTo>
                    <a:pt x="52713" y="977265"/>
                  </a:lnTo>
                  <a:lnTo>
                    <a:pt x="42234" y="951547"/>
                  </a:lnTo>
                  <a:lnTo>
                    <a:pt x="37470" y="938847"/>
                  </a:lnTo>
                  <a:lnTo>
                    <a:pt x="33342" y="926147"/>
                  </a:lnTo>
                  <a:lnTo>
                    <a:pt x="28897" y="913765"/>
                  </a:lnTo>
                  <a:lnTo>
                    <a:pt x="25086" y="901065"/>
                  </a:lnTo>
                  <a:lnTo>
                    <a:pt x="21276" y="888365"/>
                  </a:lnTo>
                  <a:lnTo>
                    <a:pt x="18100" y="876300"/>
                  </a:lnTo>
                  <a:lnTo>
                    <a:pt x="14925" y="863917"/>
                  </a:lnTo>
                  <a:lnTo>
                    <a:pt x="12067" y="851852"/>
                  </a:lnTo>
                  <a:lnTo>
                    <a:pt x="9526" y="839470"/>
                  </a:lnTo>
                  <a:lnTo>
                    <a:pt x="7304" y="827722"/>
                  </a:lnTo>
                  <a:lnTo>
                    <a:pt x="5081" y="815975"/>
                  </a:lnTo>
                  <a:lnTo>
                    <a:pt x="3811" y="803910"/>
                  </a:lnTo>
                  <a:lnTo>
                    <a:pt x="2223" y="792480"/>
                  </a:lnTo>
                  <a:lnTo>
                    <a:pt x="1270" y="781050"/>
                  </a:lnTo>
                  <a:lnTo>
                    <a:pt x="635" y="769620"/>
                  </a:lnTo>
                  <a:lnTo>
                    <a:pt x="0" y="758190"/>
                  </a:lnTo>
                  <a:lnTo>
                    <a:pt x="0" y="746760"/>
                  </a:lnTo>
                  <a:lnTo>
                    <a:pt x="635" y="735965"/>
                  </a:lnTo>
                  <a:lnTo>
                    <a:pt x="1588" y="718185"/>
                  </a:lnTo>
                  <a:lnTo>
                    <a:pt x="3175" y="700405"/>
                  </a:lnTo>
                  <a:lnTo>
                    <a:pt x="5081" y="683260"/>
                  </a:lnTo>
                  <a:lnTo>
                    <a:pt x="7621" y="666115"/>
                  </a:lnTo>
                  <a:lnTo>
                    <a:pt x="10479" y="649605"/>
                  </a:lnTo>
                  <a:lnTo>
                    <a:pt x="13972" y="633412"/>
                  </a:lnTo>
                  <a:lnTo>
                    <a:pt x="17465" y="617855"/>
                  </a:lnTo>
                  <a:lnTo>
                    <a:pt x="21276" y="602297"/>
                  </a:lnTo>
                  <a:lnTo>
                    <a:pt x="25721" y="586740"/>
                  </a:lnTo>
                  <a:lnTo>
                    <a:pt x="30802" y="572135"/>
                  </a:lnTo>
                  <a:lnTo>
                    <a:pt x="35883" y="557530"/>
                  </a:lnTo>
                  <a:lnTo>
                    <a:pt x="41281" y="543560"/>
                  </a:lnTo>
                  <a:lnTo>
                    <a:pt x="46997" y="529907"/>
                  </a:lnTo>
                  <a:lnTo>
                    <a:pt x="52713" y="516572"/>
                  </a:lnTo>
                  <a:lnTo>
                    <a:pt x="59063" y="503237"/>
                  </a:lnTo>
                  <a:lnTo>
                    <a:pt x="65732" y="490855"/>
                  </a:lnTo>
                  <a:lnTo>
                    <a:pt x="72400" y="478155"/>
                  </a:lnTo>
                  <a:lnTo>
                    <a:pt x="79386" y="466407"/>
                  </a:lnTo>
                  <a:lnTo>
                    <a:pt x="86372" y="454342"/>
                  </a:lnTo>
                  <a:lnTo>
                    <a:pt x="93994" y="442912"/>
                  </a:lnTo>
                  <a:lnTo>
                    <a:pt x="101615" y="431800"/>
                  </a:lnTo>
                  <a:lnTo>
                    <a:pt x="109553" y="421005"/>
                  </a:lnTo>
                  <a:lnTo>
                    <a:pt x="117174" y="410527"/>
                  </a:lnTo>
                  <a:lnTo>
                    <a:pt x="125431" y="400685"/>
                  </a:lnTo>
                  <a:lnTo>
                    <a:pt x="133369" y="390842"/>
                  </a:lnTo>
                  <a:lnTo>
                    <a:pt x="141625" y="381000"/>
                  </a:lnTo>
                  <a:lnTo>
                    <a:pt x="149882" y="371792"/>
                  </a:lnTo>
                  <a:lnTo>
                    <a:pt x="158455" y="362902"/>
                  </a:lnTo>
                  <a:lnTo>
                    <a:pt x="166711" y="354012"/>
                  </a:lnTo>
                  <a:lnTo>
                    <a:pt x="175285" y="345757"/>
                  </a:lnTo>
                  <a:lnTo>
                    <a:pt x="183541" y="337502"/>
                  </a:lnTo>
                  <a:lnTo>
                    <a:pt x="192115" y="330200"/>
                  </a:lnTo>
                  <a:lnTo>
                    <a:pt x="208945" y="314959"/>
                  </a:lnTo>
                  <a:lnTo>
                    <a:pt x="226093" y="301625"/>
                  </a:lnTo>
                  <a:lnTo>
                    <a:pt x="242605" y="288925"/>
                  </a:lnTo>
                  <a:lnTo>
                    <a:pt x="258800" y="277495"/>
                  </a:lnTo>
                  <a:lnTo>
                    <a:pt x="272357" y="268175"/>
                  </a:lnTo>
                  <a:lnTo>
                    <a:pt x="271149" y="257634"/>
                  </a:lnTo>
                  <a:lnTo>
                    <a:pt x="270193" y="246530"/>
                  </a:lnTo>
                  <a:lnTo>
                    <a:pt x="269875" y="234791"/>
                  </a:lnTo>
                  <a:lnTo>
                    <a:pt x="270193" y="223686"/>
                  </a:lnTo>
                  <a:lnTo>
                    <a:pt x="271149" y="212582"/>
                  </a:lnTo>
                  <a:lnTo>
                    <a:pt x="272422" y="201477"/>
                  </a:lnTo>
                  <a:lnTo>
                    <a:pt x="274651" y="190690"/>
                  </a:lnTo>
                  <a:lnTo>
                    <a:pt x="277199" y="179903"/>
                  </a:lnTo>
                  <a:lnTo>
                    <a:pt x="280064" y="169433"/>
                  </a:lnTo>
                  <a:lnTo>
                    <a:pt x="283567" y="158963"/>
                  </a:lnTo>
                  <a:lnTo>
                    <a:pt x="287388" y="149127"/>
                  </a:lnTo>
                  <a:lnTo>
                    <a:pt x="291846" y="139292"/>
                  </a:lnTo>
                  <a:lnTo>
                    <a:pt x="296622" y="130091"/>
                  </a:lnTo>
                  <a:lnTo>
                    <a:pt x="302035" y="120573"/>
                  </a:lnTo>
                  <a:lnTo>
                    <a:pt x="307766" y="111689"/>
                  </a:lnTo>
                  <a:lnTo>
                    <a:pt x="313816" y="103123"/>
                  </a:lnTo>
                  <a:lnTo>
                    <a:pt x="320821" y="94874"/>
                  </a:lnTo>
                  <a:lnTo>
                    <a:pt x="327508" y="86942"/>
                  </a:lnTo>
                  <a:lnTo>
                    <a:pt x="334831" y="79010"/>
                  </a:lnTo>
                  <a:lnTo>
                    <a:pt x="342792" y="71713"/>
                  </a:lnTo>
                  <a:lnTo>
                    <a:pt x="350752" y="65050"/>
                  </a:lnTo>
                  <a:lnTo>
                    <a:pt x="359031" y="58071"/>
                  </a:lnTo>
                  <a:lnTo>
                    <a:pt x="367628" y="52042"/>
                  </a:lnTo>
                  <a:lnTo>
                    <a:pt x="376543" y="46331"/>
                  </a:lnTo>
                  <a:lnTo>
                    <a:pt x="386096" y="41255"/>
                  </a:lnTo>
                  <a:lnTo>
                    <a:pt x="395330" y="36179"/>
                  </a:lnTo>
                  <a:lnTo>
                    <a:pt x="405201" y="31737"/>
                  </a:lnTo>
                  <a:lnTo>
                    <a:pt x="415072" y="27930"/>
                  </a:lnTo>
                  <a:lnTo>
                    <a:pt x="425579" y="24440"/>
                  </a:lnTo>
                  <a:lnTo>
                    <a:pt x="436087" y="21584"/>
                  </a:lnTo>
                  <a:lnTo>
                    <a:pt x="446913" y="19046"/>
                  </a:lnTo>
                  <a:lnTo>
                    <a:pt x="457739" y="16825"/>
                  </a:lnTo>
                  <a:lnTo>
                    <a:pt x="468883" y="15556"/>
                  </a:lnTo>
                  <a:lnTo>
                    <a:pt x="480028" y="14604"/>
                  </a:lnTo>
                  <a:lnTo>
                    <a:pt x="491172" y="14287"/>
                  </a:lnTo>
                  <a:lnTo>
                    <a:pt x="502635" y="14604"/>
                  </a:lnTo>
                  <a:lnTo>
                    <a:pt x="514098" y="15556"/>
                  </a:lnTo>
                  <a:lnTo>
                    <a:pt x="525243" y="16825"/>
                  </a:lnTo>
                  <a:lnTo>
                    <a:pt x="536069" y="19046"/>
                  </a:lnTo>
                  <a:lnTo>
                    <a:pt x="546895" y="21584"/>
                  </a:lnTo>
                  <a:lnTo>
                    <a:pt x="557402" y="24440"/>
                  </a:lnTo>
                  <a:lnTo>
                    <a:pt x="567273" y="27930"/>
                  </a:lnTo>
                  <a:lnTo>
                    <a:pt x="577462" y="31737"/>
                  </a:lnTo>
                  <a:lnTo>
                    <a:pt x="587333" y="36179"/>
                  </a:lnTo>
                  <a:lnTo>
                    <a:pt x="596886" y="41255"/>
                  </a:lnTo>
                  <a:lnTo>
                    <a:pt x="606438" y="46331"/>
                  </a:lnTo>
                  <a:lnTo>
                    <a:pt x="615354" y="52042"/>
                  </a:lnTo>
                  <a:lnTo>
                    <a:pt x="623951" y="58071"/>
                  </a:lnTo>
                  <a:lnTo>
                    <a:pt x="632229" y="65050"/>
                  </a:lnTo>
                  <a:lnTo>
                    <a:pt x="640190" y="71713"/>
                  </a:lnTo>
                  <a:lnTo>
                    <a:pt x="647832" y="79010"/>
                  </a:lnTo>
                  <a:lnTo>
                    <a:pt x="655474" y="86942"/>
                  </a:lnTo>
                  <a:lnTo>
                    <a:pt x="662160" y="94874"/>
                  </a:lnTo>
                  <a:lnTo>
                    <a:pt x="668529" y="103123"/>
                  </a:lnTo>
                  <a:lnTo>
                    <a:pt x="674897" y="111689"/>
                  </a:lnTo>
                  <a:lnTo>
                    <a:pt x="680628" y="120573"/>
                  </a:lnTo>
                  <a:lnTo>
                    <a:pt x="686041" y="130091"/>
                  </a:lnTo>
                  <a:lnTo>
                    <a:pt x="691136" y="139292"/>
                  </a:lnTo>
                  <a:lnTo>
                    <a:pt x="695275" y="149127"/>
                  </a:lnTo>
                  <a:lnTo>
                    <a:pt x="699415" y="158963"/>
                  </a:lnTo>
                  <a:lnTo>
                    <a:pt x="702917" y="169433"/>
                  </a:lnTo>
                  <a:lnTo>
                    <a:pt x="705783" y="179903"/>
                  </a:lnTo>
                  <a:lnTo>
                    <a:pt x="708330" y="190690"/>
                  </a:lnTo>
                  <a:lnTo>
                    <a:pt x="710241" y="201477"/>
                  </a:lnTo>
                  <a:lnTo>
                    <a:pt x="711514" y="212582"/>
                  </a:lnTo>
                  <a:lnTo>
                    <a:pt x="712151" y="223686"/>
                  </a:lnTo>
                  <a:lnTo>
                    <a:pt x="712788" y="234791"/>
                  </a:lnTo>
                  <a:lnTo>
                    <a:pt x="712151" y="246530"/>
                  </a:lnTo>
                  <a:lnTo>
                    <a:pt x="711514" y="257634"/>
                  </a:lnTo>
                  <a:lnTo>
                    <a:pt x="710241" y="268739"/>
                  </a:lnTo>
                  <a:lnTo>
                    <a:pt x="708330" y="279526"/>
                  </a:lnTo>
                  <a:lnTo>
                    <a:pt x="705783" y="290313"/>
                  </a:lnTo>
                  <a:lnTo>
                    <a:pt x="702917" y="300783"/>
                  </a:lnTo>
                  <a:lnTo>
                    <a:pt x="699415" y="310619"/>
                  </a:lnTo>
                  <a:lnTo>
                    <a:pt x="695275" y="320771"/>
                  </a:lnTo>
                  <a:lnTo>
                    <a:pt x="691136" y="330607"/>
                  </a:lnTo>
                  <a:lnTo>
                    <a:pt x="686041" y="340125"/>
                  </a:lnTo>
                  <a:lnTo>
                    <a:pt x="680628" y="349643"/>
                  </a:lnTo>
                  <a:lnTo>
                    <a:pt x="674897" y="358527"/>
                  </a:lnTo>
                  <a:lnTo>
                    <a:pt x="668529" y="367093"/>
                  </a:lnTo>
                  <a:lnTo>
                    <a:pt x="662160" y="375342"/>
                  </a:lnTo>
                  <a:lnTo>
                    <a:pt x="655474" y="383274"/>
                  </a:lnTo>
                  <a:lnTo>
                    <a:pt x="647832" y="390889"/>
                  </a:lnTo>
                  <a:lnTo>
                    <a:pt x="640190" y="398503"/>
                  </a:lnTo>
                  <a:lnTo>
                    <a:pt x="632229" y="405166"/>
                  </a:lnTo>
                  <a:lnTo>
                    <a:pt x="623951" y="411511"/>
                  </a:lnTo>
                  <a:lnTo>
                    <a:pt x="615354" y="417857"/>
                  </a:lnTo>
                  <a:lnTo>
                    <a:pt x="606438" y="423568"/>
                  </a:lnTo>
                  <a:lnTo>
                    <a:pt x="596886" y="428961"/>
                  </a:lnTo>
                  <a:lnTo>
                    <a:pt x="587333" y="434038"/>
                  </a:lnTo>
                  <a:lnTo>
                    <a:pt x="577462" y="438162"/>
                  </a:lnTo>
                  <a:lnTo>
                    <a:pt x="567273" y="442287"/>
                  </a:lnTo>
                  <a:lnTo>
                    <a:pt x="557402" y="445777"/>
                  </a:lnTo>
                  <a:lnTo>
                    <a:pt x="546895" y="448632"/>
                  </a:lnTo>
                  <a:lnTo>
                    <a:pt x="536069" y="451170"/>
                  </a:lnTo>
                  <a:lnTo>
                    <a:pt x="525243" y="453074"/>
                  </a:lnTo>
                  <a:lnTo>
                    <a:pt x="514098" y="454343"/>
                  </a:lnTo>
                  <a:lnTo>
                    <a:pt x="502635" y="455295"/>
                  </a:lnTo>
                  <a:lnTo>
                    <a:pt x="491172" y="455612"/>
                  </a:lnTo>
                  <a:lnTo>
                    <a:pt x="480028" y="455295"/>
                  </a:lnTo>
                  <a:lnTo>
                    <a:pt x="468883" y="454343"/>
                  </a:lnTo>
                  <a:lnTo>
                    <a:pt x="457739" y="453074"/>
                  </a:lnTo>
                  <a:lnTo>
                    <a:pt x="446913" y="451170"/>
                  </a:lnTo>
                  <a:lnTo>
                    <a:pt x="436087" y="448632"/>
                  </a:lnTo>
                  <a:lnTo>
                    <a:pt x="425579" y="445777"/>
                  </a:lnTo>
                  <a:lnTo>
                    <a:pt x="415072" y="442287"/>
                  </a:lnTo>
                  <a:lnTo>
                    <a:pt x="405201" y="438162"/>
                  </a:lnTo>
                  <a:lnTo>
                    <a:pt x="395330" y="434038"/>
                  </a:lnTo>
                  <a:lnTo>
                    <a:pt x="386096" y="428961"/>
                  </a:lnTo>
                  <a:lnTo>
                    <a:pt x="376543" y="423568"/>
                  </a:lnTo>
                  <a:lnTo>
                    <a:pt x="367628" y="417857"/>
                  </a:lnTo>
                  <a:lnTo>
                    <a:pt x="359031" y="411511"/>
                  </a:lnTo>
                  <a:lnTo>
                    <a:pt x="350752" y="405166"/>
                  </a:lnTo>
                  <a:lnTo>
                    <a:pt x="342792" y="398503"/>
                  </a:lnTo>
                  <a:lnTo>
                    <a:pt x="334831" y="390889"/>
                  </a:lnTo>
                  <a:lnTo>
                    <a:pt x="327508" y="383274"/>
                  </a:lnTo>
                  <a:lnTo>
                    <a:pt x="320821" y="375342"/>
                  </a:lnTo>
                  <a:lnTo>
                    <a:pt x="313816" y="367093"/>
                  </a:lnTo>
                  <a:lnTo>
                    <a:pt x="307766" y="358527"/>
                  </a:lnTo>
                  <a:lnTo>
                    <a:pt x="302035" y="349643"/>
                  </a:lnTo>
                  <a:lnTo>
                    <a:pt x="298339" y="343145"/>
                  </a:lnTo>
                  <a:lnTo>
                    <a:pt x="296905" y="344170"/>
                  </a:lnTo>
                  <a:lnTo>
                    <a:pt x="283251" y="353695"/>
                  </a:lnTo>
                  <a:lnTo>
                    <a:pt x="268644" y="364807"/>
                  </a:lnTo>
                  <a:lnTo>
                    <a:pt x="254672" y="376555"/>
                  </a:lnTo>
                  <a:lnTo>
                    <a:pt x="240382" y="389255"/>
                  </a:lnTo>
                  <a:lnTo>
                    <a:pt x="225775" y="402907"/>
                  </a:lnTo>
                  <a:lnTo>
                    <a:pt x="211485" y="417830"/>
                  </a:lnTo>
                  <a:lnTo>
                    <a:pt x="204499" y="425450"/>
                  </a:lnTo>
                  <a:lnTo>
                    <a:pt x="197196" y="433705"/>
                  </a:lnTo>
                  <a:lnTo>
                    <a:pt x="190527" y="441642"/>
                  </a:lnTo>
                  <a:lnTo>
                    <a:pt x="183541" y="450215"/>
                  </a:lnTo>
                  <a:lnTo>
                    <a:pt x="176873" y="458787"/>
                  </a:lnTo>
                  <a:lnTo>
                    <a:pt x="169887" y="467995"/>
                  </a:lnTo>
                  <a:lnTo>
                    <a:pt x="163536" y="477202"/>
                  </a:lnTo>
                  <a:lnTo>
                    <a:pt x="156868" y="486727"/>
                  </a:lnTo>
                  <a:lnTo>
                    <a:pt x="150834" y="496570"/>
                  </a:lnTo>
                  <a:lnTo>
                    <a:pt x="144801" y="507047"/>
                  </a:lnTo>
                  <a:lnTo>
                    <a:pt x="139085" y="517525"/>
                  </a:lnTo>
                  <a:lnTo>
                    <a:pt x="133369" y="527685"/>
                  </a:lnTo>
                  <a:lnTo>
                    <a:pt x="127971" y="539115"/>
                  </a:lnTo>
                  <a:lnTo>
                    <a:pt x="122573" y="550227"/>
                  </a:lnTo>
                  <a:lnTo>
                    <a:pt x="117492" y="561657"/>
                  </a:lnTo>
                  <a:lnTo>
                    <a:pt x="112729" y="573405"/>
                  </a:lnTo>
                  <a:lnTo>
                    <a:pt x="107966" y="585787"/>
                  </a:lnTo>
                  <a:lnTo>
                    <a:pt x="103837" y="597852"/>
                  </a:lnTo>
                  <a:lnTo>
                    <a:pt x="99709" y="610870"/>
                  </a:lnTo>
                  <a:lnTo>
                    <a:pt x="96216" y="623887"/>
                  </a:lnTo>
                  <a:lnTo>
                    <a:pt x="92723" y="637222"/>
                  </a:lnTo>
                  <a:lnTo>
                    <a:pt x="89230" y="650875"/>
                  </a:lnTo>
                  <a:lnTo>
                    <a:pt x="86690" y="664845"/>
                  </a:lnTo>
                  <a:lnTo>
                    <a:pt x="84467" y="679132"/>
                  </a:lnTo>
                  <a:lnTo>
                    <a:pt x="82244" y="693737"/>
                  </a:lnTo>
                  <a:lnTo>
                    <a:pt x="80657" y="708660"/>
                  </a:lnTo>
                  <a:lnTo>
                    <a:pt x="79386" y="723900"/>
                  </a:lnTo>
                  <a:lnTo>
                    <a:pt x="78434" y="739140"/>
                  </a:lnTo>
                  <a:lnTo>
                    <a:pt x="78116" y="751840"/>
                  </a:lnTo>
                  <a:lnTo>
                    <a:pt x="78434" y="764857"/>
                  </a:lnTo>
                  <a:lnTo>
                    <a:pt x="79386" y="777875"/>
                  </a:lnTo>
                  <a:lnTo>
                    <a:pt x="80339" y="790892"/>
                  </a:lnTo>
                  <a:lnTo>
                    <a:pt x="82244" y="804227"/>
                  </a:lnTo>
                  <a:lnTo>
                    <a:pt x="84467" y="817880"/>
                  </a:lnTo>
                  <a:lnTo>
                    <a:pt x="87325" y="832167"/>
                  </a:lnTo>
                  <a:lnTo>
                    <a:pt x="90501" y="846137"/>
                  </a:lnTo>
                  <a:lnTo>
                    <a:pt x="93994" y="860425"/>
                  </a:lnTo>
                  <a:lnTo>
                    <a:pt x="98122" y="874712"/>
                  </a:lnTo>
                  <a:lnTo>
                    <a:pt x="102567" y="889317"/>
                  </a:lnTo>
                  <a:lnTo>
                    <a:pt x="107648" y="903922"/>
                  </a:lnTo>
                  <a:lnTo>
                    <a:pt x="112729" y="918845"/>
                  </a:lnTo>
                  <a:lnTo>
                    <a:pt x="118445" y="933450"/>
                  </a:lnTo>
                  <a:lnTo>
                    <a:pt x="124478" y="948690"/>
                  </a:lnTo>
                  <a:lnTo>
                    <a:pt x="131146" y="963612"/>
                  </a:lnTo>
                  <a:lnTo>
                    <a:pt x="137815" y="979170"/>
                  </a:lnTo>
                  <a:lnTo>
                    <a:pt x="145118" y="994092"/>
                  </a:lnTo>
                  <a:lnTo>
                    <a:pt x="152739" y="1009650"/>
                  </a:lnTo>
                  <a:lnTo>
                    <a:pt x="160678" y="1025207"/>
                  </a:lnTo>
                  <a:lnTo>
                    <a:pt x="168934" y="1040447"/>
                  </a:lnTo>
                  <a:lnTo>
                    <a:pt x="177190" y="1056005"/>
                  </a:lnTo>
                  <a:lnTo>
                    <a:pt x="186082" y="1071562"/>
                  </a:lnTo>
                  <a:lnTo>
                    <a:pt x="194973" y="1087120"/>
                  </a:lnTo>
                  <a:lnTo>
                    <a:pt x="204499" y="1102677"/>
                  </a:lnTo>
                  <a:lnTo>
                    <a:pt x="213708" y="1118235"/>
                  </a:lnTo>
                  <a:lnTo>
                    <a:pt x="233396" y="1149032"/>
                  </a:lnTo>
                  <a:lnTo>
                    <a:pt x="254354" y="1180147"/>
                  </a:lnTo>
                  <a:lnTo>
                    <a:pt x="275947" y="1210945"/>
                  </a:lnTo>
                  <a:lnTo>
                    <a:pt x="279123" y="1209992"/>
                  </a:lnTo>
                  <a:lnTo>
                    <a:pt x="282616" y="1209357"/>
                  </a:lnTo>
                  <a:lnTo>
                    <a:pt x="286109" y="1208405"/>
                  </a:lnTo>
                  <a:lnTo>
                    <a:pt x="289602" y="1208405"/>
                  </a:lnTo>
                  <a:lnTo>
                    <a:pt x="1358778" y="1208405"/>
                  </a:lnTo>
                  <a:lnTo>
                    <a:pt x="1379418" y="1181100"/>
                  </a:lnTo>
                  <a:lnTo>
                    <a:pt x="1399106" y="1153477"/>
                  </a:lnTo>
                  <a:lnTo>
                    <a:pt x="1418159" y="1125855"/>
                  </a:lnTo>
                  <a:lnTo>
                    <a:pt x="1436259" y="1098232"/>
                  </a:lnTo>
                  <a:lnTo>
                    <a:pt x="1444833" y="1084580"/>
                  </a:lnTo>
                  <a:lnTo>
                    <a:pt x="1453089" y="1070292"/>
                  </a:lnTo>
                  <a:lnTo>
                    <a:pt x="1461345" y="1056640"/>
                  </a:lnTo>
                  <a:lnTo>
                    <a:pt x="1469284" y="1042670"/>
                  </a:lnTo>
                  <a:lnTo>
                    <a:pt x="1476905" y="1029017"/>
                  </a:lnTo>
                  <a:lnTo>
                    <a:pt x="1483891" y="1015365"/>
                  </a:lnTo>
                  <a:lnTo>
                    <a:pt x="1490877" y="1001395"/>
                  </a:lnTo>
                  <a:lnTo>
                    <a:pt x="1497228" y="987742"/>
                  </a:lnTo>
                  <a:lnTo>
                    <a:pt x="1503261" y="974407"/>
                  </a:lnTo>
                  <a:lnTo>
                    <a:pt x="1509612" y="960755"/>
                  </a:lnTo>
                  <a:lnTo>
                    <a:pt x="1515010" y="947102"/>
                  </a:lnTo>
                  <a:lnTo>
                    <a:pt x="1520091" y="933767"/>
                  </a:lnTo>
                  <a:lnTo>
                    <a:pt x="1524537" y="920432"/>
                  </a:lnTo>
                  <a:lnTo>
                    <a:pt x="1528982" y="907097"/>
                  </a:lnTo>
                  <a:lnTo>
                    <a:pt x="1533110" y="893762"/>
                  </a:lnTo>
                  <a:lnTo>
                    <a:pt x="1536604" y="881062"/>
                  </a:lnTo>
                  <a:lnTo>
                    <a:pt x="1539779" y="868045"/>
                  </a:lnTo>
                  <a:lnTo>
                    <a:pt x="1542637" y="855027"/>
                  </a:lnTo>
                  <a:lnTo>
                    <a:pt x="1544860" y="842327"/>
                  </a:lnTo>
                  <a:lnTo>
                    <a:pt x="1546447" y="829945"/>
                  </a:lnTo>
                  <a:lnTo>
                    <a:pt x="1548035" y="817245"/>
                  </a:lnTo>
                  <a:lnTo>
                    <a:pt x="1548670" y="805180"/>
                  </a:lnTo>
                  <a:lnTo>
                    <a:pt x="1549305" y="792797"/>
                  </a:lnTo>
                  <a:lnTo>
                    <a:pt x="1548988" y="781050"/>
                  </a:lnTo>
                  <a:lnTo>
                    <a:pt x="1548670" y="765175"/>
                  </a:lnTo>
                  <a:lnTo>
                    <a:pt x="1547718" y="749935"/>
                  </a:lnTo>
                  <a:lnTo>
                    <a:pt x="1546130" y="735012"/>
                  </a:lnTo>
                  <a:lnTo>
                    <a:pt x="1544542" y="719772"/>
                  </a:lnTo>
                  <a:lnTo>
                    <a:pt x="1542319" y="705485"/>
                  </a:lnTo>
                  <a:lnTo>
                    <a:pt x="1539779" y="691197"/>
                  </a:lnTo>
                  <a:lnTo>
                    <a:pt x="1537238" y="676592"/>
                  </a:lnTo>
                  <a:lnTo>
                    <a:pt x="1534063" y="662940"/>
                  </a:lnTo>
                  <a:lnTo>
                    <a:pt x="1530252" y="649287"/>
                  </a:lnTo>
                  <a:lnTo>
                    <a:pt x="1526760" y="635952"/>
                  </a:lnTo>
                  <a:lnTo>
                    <a:pt x="1522949" y="623252"/>
                  </a:lnTo>
                  <a:lnTo>
                    <a:pt x="1518503" y="610235"/>
                  </a:lnTo>
                  <a:lnTo>
                    <a:pt x="1513740" y="597535"/>
                  </a:lnTo>
                  <a:lnTo>
                    <a:pt x="1508660" y="585470"/>
                  </a:lnTo>
                  <a:lnTo>
                    <a:pt x="1503896" y="573087"/>
                  </a:lnTo>
                  <a:lnTo>
                    <a:pt x="1498498" y="561340"/>
                  </a:lnTo>
                  <a:lnTo>
                    <a:pt x="1492465" y="549910"/>
                  </a:lnTo>
                  <a:lnTo>
                    <a:pt x="1486749" y="538162"/>
                  </a:lnTo>
                  <a:lnTo>
                    <a:pt x="1480715" y="527050"/>
                  </a:lnTo>
                  <a:lnTo>
                    <a:pt x="1474682" y="516255"/>
                  </a:lnTo>
                  <a:lnTo>
                    <a:pt x="1468014" y="505460"/>
                  </a:lnTo>
                  <a:lnTo>
                    <a:pt x="1461663" y="494982"/>
                  </a:lnTo>
                  <a:lnTo>
                    <a:pt x="1454994" y="485140"/>
                  </a:lnTo>
                  <a:lnTo>
                    <a:pt x="1447691" y="475297"/>
                  </a:lnTo>
                  <a:lnTo>
                    <a:pt x="1440705" y="465772"/>
                  </a:lnTo>
                  <a:lnTo>
                    <a:pt x="1433401" y="455930"/>
                  </a:lnTo>
                  <a:lnTo>
                    <a:pt x="1426098" y="447040"/>
                  </a:lnTo>
                  <a:lnTo>
                    <a:pt x="1418476" y="437832"/>
                  </a:lnTo>
                  <a:lnTo>
                    <a:pt x="1410855" y="428942"/>
                  </a:lnTo>
                  <a:lnTo>
                    <a:pt x="1402917" y="420370"/>
                  </a:lnTo>
                  <a:lnTo>
                    <a:pt x="1395296" y="412115"/>
                  </a:lnTo>
                  <a:lnTo>
                    <a:pt x="1387357" y="404177"/>
                  </a:lnTo>
                  <a:lnTo>
                    <a:pt x="1371480" y="388302"/>
                  </a:lnTo>
                  <a:lnTo>
                    <a:pt x="1355285" y="374015"/>
                  </a:lnTo>
                  <a:lnTo>
                    <a:pt x="1338772" y="360045"/>
                  </a:lnTo>
                  <a:lnTo>
                    <a:pt x="1322260" y="347027"/>
                  </a:lnTo>
                  <a:lnTo>
                    <a:pt x="1306065" y="334962"/>
                  </a:lnTo>
                  <a:lnTo>
                    <a:pt x="1289870" y="323850"/>
                  </a:lnTo>
                  <a:lnTo>
                    <a:pt x="1273676" y="313372"/>
                  </a:lnTo>
                  <a:lnTo>
                    <a:pt x="1262693" y="306783"/>
                  </a:lnTo>
                  <a:lnTo>
                    <a:pt x="1262392" y="307587"/>
                  </a:lnTo>
                  <a:lnTo>
                    <a:pt x="1257633" y="317458"/>
                  </a:lnTo>
                  <a:lnTo>
                    <a:pt x="1252874" y="327011"/>
                  </a:lnTo>
                  <a:lnTo>
                    <a:pt x="1247481" y="336563"/>
                  </a:lnTo>
                  <a:lnTo>
                    <a:pt x="1241770" y="345160"/>
                  </a:lnTo>
                  <a:lnTo>
                    <a:pt x="1235742" y="353757"/>
                  </a:lnTo>
                  <a:lnTo>
                    <a:pt x="1229079" y="362354"/>
                  </a:lnTo>
                  <a:lnTo>
                    <a:pt x="1222416" y="370315"/>
                  </a:lnTo>
                  <a:lnTo>
                    <a:pt x="1214802" y="377957"/>
                  </a:lnTo>
                  <a:lnTo>
                    <a:pt x="1207187" y="385599"/>
                  </a:lnTo>
                  <a:lnTo>
                    <a:pt x="1199255" y="392285"/>
                  </a:lnTo>
                  <a:lnTo>
                    <a:pt x="1190689" y="398972"/>
                  </a:lnTo>
                  <a:lnTo>
                    <a:pt x="1182123" y="405022"/>
                  </a:lnTo>
                  <a:lnTo>
                    <a:pt x="1173239" y="410753"/>
                  </a:lnTo>
                  <a:lnTo>
                    <a:pt x="1164038" y="416166"/>
                  </a:lnTo>
                  <a:lnTo>
                    <a:pt x="1154520" y="421261"/>
                  </a:lnTo>
                  <a:lnTo>
                    <a:pt x="1144684" y="425719"/>
                  </a:lnTo>
                  <a:lnTo>
                    <a:pt x="1134849" y="429540"/>
                  </a:lnTo>
                  <a:lnTo>
                    <a:pt x="1124696" y="432724"/>
                  </a:lnTo>
                  <a:lnTo>
                    <a:pt x="1114226" y="435908"/>
                  </a:lnTo>
                  <a:lnTo>
                    <a:pt x="1103439" y="438455"/>
                  </a:lnTo>
                  <a:lnTo>
                    <a:pt x="1092652" y="440366"/>
                  </a:lnTo>
                  <a:lnTo>
                    <a:pt x="1081547" y="441639"/>
                  </a:lnTo>
                  <a:lnTo>
                    <a:pt x="1070443" y="442595"/>
                  </a:lnTo>
                  <a:lnTo>
                    <a:pt x="1059021" y="442913"/>
                  </a:lnTo>
                  <a:lnTo>
                    <a:pt x="1047917" y="442595"/>
                  </a:lnTo>
                  <a:lnTo>
                    <a:pt x="1036178" y="441639"/>
                  </a:lnTo>
                  <a:lnTo>
                    <a:pt x="1025390" y="440366"/>
                  </a:lnTo>
                  <a:lnTo>
                    <a:pt x="1014286" y="438455"/>
                  </a:lnTo>
                  <a:lnTo>
                    <a:pt x="1003816" y="435908"/>
                  </a:lnTo>
                  <a:lnTo>
                    <a:pt x="993663" y="432724"/>
                  </a:lnTo>
                  <a:lnTo>
                    <a:pt x="983193" y="429540"/>
                  </a:lnTo>
                  <a:lnTo>
                    <a:pt x="973040" y="425719"/>
                  </a:lnTo>
                  <a:lnTo>
                    <a:pt x="963205" y="421261"/>
                  </a:lnTo>
                  <a:lnTo>
                    <a:pt x="954004" y="416166"/>
                  </a:lnTo>
                  <a:lnTo>
                    <a:pt x="944486" y="410753"/>
                  </a:lnTo>
                  <a:lnTo>
                    <a:pt x="935602" y="405022"/>
                  </a:lnTo>
                  <a:lnTo>
                    <a:pt x="927036" y="398972"/>
                  </a:lnTo>
                  <a:lnTo>
                    <a:pt x="918787" y="392285"/>
                  </a:lnTo>
                  <a:lnTo>
                    <a:pt x="910538" y="385599"/>
                  </a:lnTo>
                  <a:lnTo>
                    <a:pt x="902923" y="377957"/>
                  </a:lnTo>
                  <a:lnTo>
                    <a:pt x="895626" y="370315"/>
                  </a:lnTo>
                  <a:lnTo>
                    <a:pt x="888646" y="362354"/>
                  </a:lnTo>
                  <a:lnTo>
                    <a:pt x="881984" y="353757"/>
                  </a:lnTo>
                  <a:lnTo>
                    <a:pt x="875955" y="345160"/>
                  </a:lnTo>
                  <a:lnTo>
                    <a:pt x="870244" y="336563"/>
                  </a:lnTo>
                  <a:lnTo>
                    <a:pt x="864851" y="327011"/>
                  </a:lnTo>
                  <a:lnTo>
                    <a:pt x="860092" y="317458"/>
                  </a:lnTo>
                  <a:lnTo>
                    <a:pt x="855650" y="307587"/>
                  </a:lnTo>
                  <a:lnTo>
                    <a:pt x="851843" y="297398"/>
                  </a:lnTo>
                  <a:lnTo>
                    <a:pt x="848353" y="287527"/>
                  </a:lnTo>
                  <a:lnTo>
                    <a:pt x="845497" y="277020"/>
                  </a:lnTo>
                  <a:lnTo>
                    <a:pt x="842959" y="266194"/>
                  </a:lnTo>
                  <a:lnTo>
                    <a:pt x="840738" y="255367"/>
                  </a:lnTo>
                  <a:lnTo>
                    <a:pt x="839469" y="244223"/>
                  </a:lnTo>
                  <a:lnTo>
                    <a:pt x="838517" y="233079"/>
                  </a:lnTo>
                  <a:lnTo>
                    <a:pt x="838200" y="221616"/>
                  </a:lnTo>
                  <a:lnTo>
                    <a:pt x="838517" y="210153"/>
                  </a:lnTo>
                  <a:lnTo>
                    <a:pt x="839469" y="198690"/>
                  </a:lnTo>
                  <a:lnTo>
                    <a:pt x="840738" y="187864"/>
                  </a:lnTo>
                  <a:lnTo>
                    <a:pt x="842959" y="176719"/>
                  </a:lnTo>
                  <a:lnTo>
                    <a:pt x="845497" y="166212"/>
                  </a:lnTo>
                  <a:lnTo>
                    <a:pt x="848353" y="155704"/>
                  </a:lnTo>
                  <a:lnTo>
                    <a:pt x="851843" y="145515"/>
                  </a:lnTo>
                  <a:lnTo>
                    <a:pt x="855650" y="135326"/>
                  </a:lnTo>
                  <a:lnTo>
                    <a:pt x="860092" y="125455"/>
                  </a:lnTo>
                  <a:lnTo>
                    <a:pt x="864851" y="116221"/>
                  </a:lnTo>
                  <a:lnTo>
                    <a:pt x="870244" y="106668"/>
                  </a:lnTo>
                  <a:lnTo>
                    <a:pt x="875955" y="97753"/>
                  </a:lnTo>
                  <a:lnTo>
                    <a:pt x="881984" y="89156"/>
                  </a:lnTo>
                  <a:lnTo>
                    <a:pt x="888646" y="80877"/>
                  </a:lnTo>
                  <a:lnTo>
                    <a:pt x="895626" y="72598"/>
                  </a:lnTo>
                  <a:lnTo>
                    <a:pt x="902923" y="64956"/>
                  </a:lnTo>
                  <a:lnTo>
                    <a:pt x="910538" y="57633"/>
                  </a:lnTo>
                  <a:lnTo>
                    <a:pt x="918787" y="50946"/>
                  </a:lnTo>
                  <a:lnTo>
                    <a:pt x="927036" y="43941"/>
                  </a:lnTo>
                  <a:lnTo>
                    <a:pt x="935602" y="37891"/>
                  </a:lnTo>
                  <a:lnTo>
                    <a:pt x="944486" y="32160"/>
                  </a:lnTo>
                  <a:lnTo>
                    <a:pt x="954004" y="26747"/>
                  </a:lnTo>
                  <a:lnTo>
                    <a:pt x="963205" y="21970"/>
                  </a:lnTo>
                  <a:lnTo>
                    <a:pt x="973040" y="17831"/>
                  </a:lnTo>
                  <a:lnTo>
                    <a:pt x="983193" y="13692"/>
                  </a:lnTo>
                  <a:lnTo>
                    <a:pt x="993663" y="10189"/>
                  </a:lnTo>
                  <a:lnTo>
                    <a:pt x="1003816" y="7323"/>
                  </a:lnTo>
                  <a:lnTo>
                    <a:pt x="1014286" y="4776"/>
                  </a:lnTo>
                  <a:lnTo>
                    <a:pt x="1025390" y="2547"/>
                  </a:lnTo>
                  <a:lnTo>
                    <a:pt x="1036178" y="1274"/>
                  </a:lnTo>
                  <a:lnTo>
                    <a:pt x="1047917" y="318"/>
                  </a:lnTo>
                  <a:lnTo>
                    <a:pt x="105902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PA-形状 2726"/>
            <p:cNvSpPr/>
            <p:nvPr>
              <p:custDataLst>
                <p:tags r:id="rId3"/>
              </p:custDataLst>
            </p:nvPr>
          </p:nvSpPr>
          <p:spPr>
            <a:xfrm>
              <a:off x="6288" y="8847"/>
              <a:ext cx="467" cy="501"/>
            </a:xfrm>
            <a:custGeom>
              <a:avLst/>
              <a:gdLst>
                <a:gd name="T0" fmla="*/ 4893 w 6344"/>
                <a:gd name="T1" fmla="*/ 1504 h 6827"/>
                <a:gd name="T2" fmla="*/ 4486 w 6344"/>
                <a:gd name="T3" fmla="*/ 419 h 6827"/>
                <a:gd name="T4" fmla="*/ 4107 w 6344"/>
                <a:gd name="T5" fmla="*/ 562 h 6827"/>
                <a:gd name="T6" fmla="*/ 3603 w 6344"/>
                <a:gd name="T7" fmla="*/ 108 h 6827"/>
                <a:gd name="T8" fmla="*/ 2942 w 6344"/>
                <a:gd name="T9" fmla="*/ 44 h 6827"/>
                <a:gd name="T10" fmla="*/ 2939 w 6344"/>
                <a:gd name="T11" fmla="*/ 51 h 6827"/>
                <a:gd name="T12" fmla="*/ 2600 w 6344"/>
                <a:gd name="T13" fmla="*/ 977 h 6827"/>
                <a:gd name="T14" fmla="*/ 2598 w 6344"/>
                <a:gd name="T15" fmla="*/ 968 h 6827"/>
                <a:gd name="T16" fmla="*/ 1999 w 6344"/>
                <a:gd name="T17" fmla="*/ 939 h 6827"/>
                <a:gd name="T18" fmla="*/ 1496 w 6344"/>
                <a:gd name="T19" fmla="*/ 1763 h 6827"/>
                <a:gd name="T20" fmla="*/ 1273 w 6344"/>
                <a:gd name="T21" fmla="*/ 1812 h 6827"/>
                <a:gd name="T22" fmla="*/ 5558 w 6344"/>
                <a:gd name="T23" fmla="*/ 6667 h 6827"/>
                <a:gd name="T24" fmla="*/ 3181 w 6344"/>
                <a:gd name="T25" fmla="*/ 293 h 6827"/>
                <a:gd name="T26" fmla="*/ 3826 w 6344"/>
                <a:gd name="T27" fmla="*/ 521 h 6827"/>
                <a:gd name="T28" fmla="*/ 2966 w 6344"/>
                <a:gd name="T29" fmla="*/ 1352 h 6827"/>
                <a:gd name="T30" fmla="*/ 2072 w 6344"/>
                <a:gd name="T31" fmla="*/ 1214 h 6827"/>
                <a:gd name="T32" fmla="*/ 2370 w 6344"/>
                <a:gd name="T33" fmla="*/ 2066 h 6827"/>
                <a:gd name="T34" fmla="*/ 1781 w 6344"/>
                <a:gd name="T35" fmla="*/ 1937 h 6827"/>
                <a:gd name="T36" fmla="*/ 2072 w 6344"/>
                <a:gd name="T37" fmla="*/ 1214 h 6827"/>
                <a:gd name="T38" fmla="*/ 5444 w 6344"/>
                <a:gd name="T39" fmla="*/ 6406 h 6827"/>
                <a:gd name="T40" fmla="*/ 3052 w 6344"/>
                <a:gd name="T41" fmla="*/ 6250 h 6827"/>
                <a:gd name="T42" fmla="*/ 1735 w 6344"/>
                <a:gd name="T43" fmla="*/ 5267 h 6827"/>
                <a:gd name="T44" fmla="*/ 1487 w 6344"/>
                <a:gd name="T45" fmla="*/ 2079 h 6827"/>
                <a:gd name="T46" fmla="*/ 1740 w 6344"/>
                <a:gd name="T47" fmla="*/ 2266 h 6827"/>
                <a:gd name="T48" fmla="*/ 2311 w 6344"/>
                <a:gd name="T49" fmla="*/ 2809 h 6827"/>
                <a:gd name="T50" fmla="*/ 2942 w 6344"/>
                <a:gd name="T51" fmla="*/ 1787 h 6827"/>
                <a:gd name="T52" fmla="*/ 4489 w 6344"/>
                <a:gd name="T53" fmla="*/ 704 h 6827"/>
                <a:gd name="T54" fmla="*/ 4851 w 6344"/>
                <a:gd name="T55" fmla="*/ 1041 h 6827"/>
                <a:gd name="T56" fmla="*/ 4734 w 6344"/>
                <a:gd name="T57" fmla="*/ 1268 h 6827"/>
                <a:gd name="T58" fmla="*/ 4695 w 6344"/>
                <a:gd name="T59" fmla="*/ 1300 h 6827"/>
                <a:gd name="T60" fmla="*/ 3957 w 6344"/>
                <a:gd name="T61" fmla="*/ 2017 h 6827"/>
                <a:gd name="T62" fmla="*/ 3507 w 6344"/>
                <a:gd name="T63" fmla="*/ 3868 h 6827"/>
                <a:gd name="T64" fmla="*/ 3789 w 6344"/>
                <a:gd name="T65" fmla="*/ 3840 h 6827"/>
                <a:gd name="T66" fmla="*/ 3786 w 6344"/>
                <a:gd name="T67" fmla="*/ 3812 h 6827"/>
                <a:gd name="T68" fmla="*/ 4221 w 6344"/>
                <a:gd name="T69" fmla="*/ 2149 h 6827"/>
                <a:gd name="T70" fmla="*/ 5393 w 6344"/>
                <a:gd name="T71" fmla="*/ 3539 h 6827"/>
                <a:gd name="T72" fmla="*/ 5608 w 6344"/>
                <a:gd name="T73" fmla="*/ 6141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344" h="6827">
                  <a:moveTo>
                    <a:pt x="4443" y="1942"/>
                  </a:moveTo>
                  <a:lnTo>
                    <a:pt x="4893" y="1504"/>
                  </a:lnTo>
                  <a:cubicBezTo>
                    <a:pt x="4893" y="1504"/>
                    <a:pt x="5343" y="1203"/>
                    <a:pt x="5074" y="864"/>
                  </a:cubicBezTo>
                  <a:cubicBezTo>
                    <a:pt x="4915" y="664"/>
                    <a:pt x="4693" y="419"/>
                    <a:pt x="4486" y="419"/>
                  </a:cubicBezTo>
                  <a:cubicBezTo>
                    <a:pt x="4454" y="419"/>
                    <a:pt x="4423" y="425"/>
                    <a:pt x="4393" y="437"/>
                  </a:cubicBezTo>
                  <a:cubicBezTo>
                    <a:pt x="4294" y="476"/>
                    <a:pt x="4198" y="518"/>
                    <a:pt x="4107" y="562"/>
                  </a:cubicBezTo>
                  <a:lnTo>
                    <a:pt x="4124" y="448"/>
                  </a:lnTo>
                  <a:cubicBezTo>
                    <a:pt x="4148" y="368"/>
                    <a:pt x="3919" y="218"/>
                    <a:pt x="3603" y="108"/>
                  </a:cubicBezTo>
                  <a:cubicBezTo>
                    <a:pt x="3401" y="38"/>
                    <a:pt x="3211" y="0"/>
                    <a:pt x="3086" y="0"/>
                  </a:cubicBezTo>
                  <a:cubicBezTo>
                    <a:pt x="3009" y="0"/>
                    <a:pt x="2957" y="14"/>
                    <a:pt x="2942" y="44"/>
                  </a:cubicBezTo>
                  <a:cubicBezTo>
                    <a:pt x="2941" y="46"/>
                    <a:pt x="2940" y="49"/>
                    <a:pt x="2940" y="52"/>
                  </a:cubicBezTo>
                  <a:lnTo>
                    <a:pt x="2939" y="51"/>
                  </a:lnTo>
                  <a:lnTo>
                    <a:pt x="2630" y="1577"/>
                  </a:lnTo>
                  <a:lnTo>
                    <a:pt x="2600" y="977"/>
                  </a:lnTo>
                  <a:lnTo>
                    <a:pt x="2599" y="977"/>
                  </a:lnTo>
                  <a:cubicBezTo>
                    <a:pt x="2599" y="974"/>
                    <a:pt x="2599" y="971"/>
                    <a:pt x="2598" y="968"/>
                  </a:cubicBezTo>
                  <a:cubicBezTo>
                    <a:pt x="2584" y="914"/>
                    <a:pt x="2493" y="886"/>
                    <a:pt x="2364" y="886"/>
                  </a:cubicBezTo>
                  <a:cubicBezTo>
                    <a:pt x="2261" y="886"/>
                    <a:pt x="2134" y="904"/>
                    <a:pt x="1999" y="939"/>
                  </a:cubicBezTo>
                  <a:cubicBezTo>
                    <a:pt x="1702" y="1017"/>
                    <a:pt x="1480" y="1156"/>
                    <a:pt x="1492" y="1252"/>
                  </a:cubicBezTo>
                  <a:lnTo>
                    <a:pt x="1496" y="1763"/>
                  </a:lnTo>
                  <a:cubicBezTo>
                    <a:pt x="1452" y="1746"/>
                    <a:pt x="1413" y="1735"/>
                    <a:pt x="1379" y="1735"/>
                  </a:cubicBezTo>
                  <a:cubicBezTo>
                    <a:pt x="1328" y="1735"/>
                    <a:pt x="1291" y="1758"/>
                    <a:pt x="1273" y="1812"/>
                  </a:cubicBezTo>
                  <a:cubicBezTo>
                    <a:pt x="0" y="5679"/>
                    <a:pt x="2821" y="6827"/>
                    <a:pt x="4582" y="6827"/>
                  </a:cubicBezTo>
                  <a:cubicBezTo>
                    <a:pt x="4982" y="6827"/>
                    <a:pt x="5328" y="6767"/>
                    <a:pt x="5558" y="6667"/>
                  </a:cubicBezTo>
                  <a:cubicBezTo>
                    <a:pt x="6344" y="6324"/>
                    <a:pt x="6167" y="2805"/>
                    <a:pt x="4443" y="1942"/>
                  </a:cubicBezTo>
                  <a:close/>
                  <a:moveTo>
                    <a:pt x="3181" y="293"/>
                  </a:moveTo>
                  <a:cubicBezTo>
                    <a:pt x="3263" y="305"/>
                    <a:pt x="3377" y="331"/>
                    <a:pt x="3509" y="377"/>
                  </a:cubicBezTo>
                  <a:cubicBezTo>
                    <a:pt x="3659" y="429"/>
                    <a:pt x="3765" y="483"/>
                    <a:pt x="3826" y="521"/>
                  </a:cubicBezTo>
                  <a:lnTo>
                    <a:pt x="3796" y="727"/>
                  </a:lnTo>
                  <a:cubicBezTo>
                    <a:pt x="3461" y="923"/>
                    <a:pt x="3186" y="1141"/>
                    <a:pt x="2966" y="1352"/>
                  </a:cubicBezTo>
                  <a:lnTo>
                    <a:pt x="3181" y="293"/>
                  </a:lnTo>
                  <a:close/>
                  <a:moveTo>
                    <a:pt x="2072" y="1214"/>
                  </a:moveTo>
                  <a:cubicBezTo>
                    <a:pt x="2162" y="1190"/>
                    <a:pt x="2250" y="1176"/>
                    <a:pt x="2325" y="1172"/>
                  </a:cubicBezTo>
                  <a:lnTo>
                    <a:pt x="2370" y="2066"/>
                  </a:lnTo>
                  <a:cubicBezTo>
                    <a:pt x="2269" y="2221"/>
                    <a:pt x="2223" y="2319"/>
                    <a:pt x="2223" y="2319"/>
                  </a:cubicBezTo>
                  <a:cubicBezTo>
                    <a:pt x="2223" y="2319"/>
                    <a:pt x="2008" y="2106"/>
                    <a:pt x="1781" y="1937"/>
                  </a:cubicBezTo>
                  <a:lnTo>
                    <a:pt x="1777" y="1332"/>
                  </a:lnTo>
                  <a:cubicBezTo>
                    <a:pt x="1829" y="1300"/>
                    <a:pt x="1930" y="1252"/>
                    <a:pt x="2072" y="1214"/>
                  </a:cubicBezTo>
                  <a:close/>
                  <a:moveTo>
                    <a:pt x="5608" y="6141"/>
                  </a:moveTo>
                  <a:cubicBezTo>
                    <a:pt x="5550" y="6309"/>
                    <a:pt x="5483" y="6389"/>
                    <a:pt x="5444" y="6406"/>
                  </a:cubicBezTo>
                  <a:cubicBezTo>
                    <a:pt x="5246" y="6493"/>
                    <a:pt x="4931" y="6542"/>
                    <a:pt x="4582" y="6542"/>
                  </a:cubicBezTo>
                  <a:cubicBezTo>
                    <a:pt x="4068" y="6542"/>
                    <a:pt x="3524" y="6439"/>
                    <a:pt x="3052" y="6250"/>
                  </a:cubicBezTo>
                  <a:cubicBezTo>
                    <a:pt x="2784" y="6143"/>
                    <a:pt x="2539" y="6010"/>
                    <a:pt x="2325" y="5854"/>
                  </a:cubicBezTo>
                  <a:cubicBezTo>
                    <a:pt x="2092" y="5685"/>
                    <a:pt x="1894" y="5487"/>
                    <a:pt x="1735" y="5267"/>
                  </a:cubicBezTo>
                  <a:cubicBezTo>
                    <a:pt x="1463" y="4892"/>
                    <a:pt x="1301" y="4442"/>
                    <a:pt x="1253" y="3931"/>
                  </a:cubicBezTo>
                  <a:cubicBezTo>
                    <a:pt x="1202" y="3385"/>
                    <a:pt x="1280" y="2763"/>
                    <a:pt x="1487" y="2079"/>
                  </a:cubicBezTo>
                  <a:cubicBezTo>
                    <a:pt x="1493" y="2083"/>
                    <a:pt x="1499" y="2087"/>
                    <a:pt x="1506" y="2092"/>
                  </a:cubicBezTo>
                  <a:cubicBezTo>
                    <a:pt x="1574" y="2135"/>
                    <a:pt x="1653" y="2194"/>
                    <a:pt x="1740" y="2266"/>
                  </a:cubicBezTo>
                  <a:cubicBezTo>
                    <a:pt x="1895" y="2395"/>
                    <a:pt x="2022" y="2520"/>
                    <a:pt x="2023" y="2521"/>
                  </a:cubicBezTo>
                  <a:lnTo>
                    <a:pt x="2311" y="2809"/>
                  </a:lnTo>
                  <a:lnTo>
                    <a:pt x="2481" y="2440"/>
                  </a:lnTo>
                  <a:cubicBezTo>
                    <a:pt x="2487" y="2427"/>
                    <a:pt x="2628" y="2140"/>
                    <a:pt x="2942" y="1787"/>
                  </a:cubicBezTo>
                  <a:cubicBezTo>
                    <a:pt x="3128" y="1578"/>
                    <a:pt x="3338" y="1386"/>
                    <a:pt x="3566" y="1218"/>
                  </a:cubicBezTo>
                  <a:cubicBezTo>
                    <a:pt x="3848" y="1010"/>
                    <a:pt x="4158" y="838"/>
                    <a:pt x="4489" y="704"/>
                  </a:cubicBezTo>
                  <a:cubicBezTo>
                    <a:pt x="4503" y="708"/>
                    <a:pt x="4546" y="723"/>
                    <a:pt x="4622" y="791"/>
                  </a:cubicBezTo>
                  <a:cubicBezTo>
                    <a:pt x="4710" y="867"/>
                    <a:pt x="4795" y="970"/>
                    <a:pt x="4851" y="1041"/>
                  </a:cubicBezTo>
                  <a:cubicBezTo>
                    <a:pt x="4878" y="1074"/>
                    <a:pt x="4876" y="1089"/>
                    <a:pt x="4875" y="1095"/>
                  </a:cubicBezTo>
                  <a:cubicBezTo>
                    <a:pt x="4867" y="1149"/>
                    <a:pt x="4787" y="1231"/>
                    <a:pt x="4734" y="1268"/>
                  </a:cubicBezTo>
                  <a:lnTo>
                    <a:pt x="4715" y="1280"/>
                  </a:lnTo>
                  <a:lnTo>
                    <a:pt x="4695" y="1300"/>
                  </a:lnTo>
                  <a:lnTo>
                    <a:pt x="4244" y="1738"/>
                  </a:lnTo>
                  <a:lnTo>
                    <a:pt x="3957" y="2017"/>
                  </a:lnTo>
                  <a:cubicBezTo>
                    <a:pt x="3904" y="2080"/>
                    <a:pt x="3849" y="2151"/>
                    <a:pt x="3797" y="2232"/>
                  </a:cubicBezTo>
                  <a:cubicBezTo>
                    <a:pt x="3583" y="2559"/>
                    <a:pt x="3360" y="3108"/>
                    <a:pt x="3507" y="3868"/>
                  </a:cubicBezTo>
                  <a:cubicBezTo>
                    <a:pt x="3519" y="3933"/>
                    <a:pt x="3577" y="3983"/>
                    <a:pt x="3646" y="3983"/>
                  </a:cubicBezTo>
                  <a:cubicBezTo>
                    <a:pt x="3725" y="3983"/>
                    <a:pt x="3789" y="3919"/>
                    <a:pt x="3789" y="3840"/>
                  </a:cubicBezTo>
                  <a:cubicBezTo>
                    <a:pt x="3789" y="3831"/>
                    <a:pt x="3788" y="3822"/>
                    <a:pt x="3786" y="3813"/>
                  </a:cubicBezTo>
                  <a:cubicBezTo>
                    <a:pt x="3786" y="3813"/>
                    <a:pt x="3786" y="3813"/>
                    <a:pt x="3786" y="3812"/>
                  </a:cubicBezTo>
                  <a:cubicBezTo>
                    <a:pt x="3684" y="3282"/>
                    <a:pt x="3765" y="2806"/>
                    <a:pt x="4028" y="2398"/>
                  </a:cubicBezTo>
                  <a:cubicBezTo>
                    <a:pt x="4092" y="2299"/>
                    <a:pt x="4159" y="2216"/>
                    <a:pt x="4221" y="2149"/>
                  </a:cubicBezTo>
                  <a:lnTo>
                    <a:pt x="4315" y="2196"/>
                  </a:lnTo>
                  <a:cubicBezTo>
                    <a:pt x="4882" y="2480"/>
                    <a:pt x="5214" y="3083"/>
                    <a:pt x="5393" y="3539"/>
                  </a:cubicBezTo>
                  <a:cubicBezTo>
                    <a:pt x="5617" y="4109"/>
                    <a:pt x="5736" y="4788"/>
                    <a:pt x="5720" y="5401"/>
                  </a:cubicBezTo>
                  <a:cubicBezTo>
                    <a:pt x="5712" y="5694"/>
                    <a:pt x="5673" y="5950"/>
                    <a:pt x="5608" y="6141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286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sym typeface="Gill Sans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7853" y="2975"/>
              <a:ext cx="2431" cy="5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一、红细胞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7853" y="4453"/>
              <a:ext cx="2580" cy="5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二、白细胞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7853" y="5930"/>
              <a:ext cx="2431" cy="5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 三、血小板</a:t>
              </a:r>
            </a:p>
          </p:txBody>
        </p:sp>
        <p:sp>
          <p:nvSpPr>
            <p:cNvPr id="9" name="平行四边形 8"/>
            <p:cNvSpPr/>
            <p:nvPr/>
          </p:nvSpPr>
          <p:spPr>
            <a:xfrm>
              <a:off x="5832" y="2923"/>
              <a:ext cx="1695" cy="967"/>
            </a:xfrm>
            <a:prstGeom prst="parallelogram">
              <a:avLst>
                <a:gd name="adj" fmla="val 4820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>
              <a:off x="5832" y="5844"/>
              <a:ext cx="1695" cy="967"/>
            </a:xfrm>
            <a:prstGeom prst="parallelogram">
              <a:avLst>
                <a:gd name="adj" fmla="val 4820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平行四边形 10"/>
            <p:cNvSpPr/>
            <p:nvPr/>
          </p:nvSpPr>
          <p:spPr>
            <a:xfrm>
              <a:off x="5850" y="4332"/>
              <a:ext cx="1695" cy="967"/>
            </a:xfrm>
            <a:prstGeom prst="parallelogram">
              <a:avLst>
                <a:gd name="adj" fmla="val 4820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>
              <a:off x="7262" y="2888"/>
              <a:ext cx="5772" cy="96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>
              <a:off x="7262" y="4349"/>
              <a:ext cx="5772" cy="96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7262" y="5810"/>
              <a:ext cx="5940" cy="96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KSO_Shape"/>
            <p:cNvSpPr/>
            <p:nvPr/>
          </p:nvSpPr>
          <p:spPr bwMode="auto">
            <a:xfrm>
              <a:off x="6530" y="3209"/>
              <a:ext cx="392" cy="366"/>
            </a:xfrm>
            <a:custGeom>
              <a:avLst/>
              <a:gdLst>
                <a:gd name="T0" fmla="*/ 685899 w 2767013"/>
                <a:gd name="T1" fmla="*/ 1628140 h 2578100"/>
                <a:gd name="T2" fmla="*/ 814822 w 2767013"/>
                <a:gd name="T3" fmla="*/ 1673225 h 2578100"/>
                <a:gd name="T4" fmla="*/ 1062190 w 2767013"/>
                <a:gd name="T5" fmla="*/ 1516380 h 2578100"/>
                <a:gd name="T6" fmla="*/ 1081547 w 2767013"/>
                <a:gd name="T7" fmla="*/ 1274 h 2578100"/>
                <a:gd name="T8" fmla="*/ 1235742 w 2767013"/>
                <a:gd name="T9" fmla="*/ 89156 h 2578100"/>
                <a:gd name="T10" fmla="*/ 1326071 w 2767013"/>
                <a:gd name="T11" fmla="*/ 253047 h 2578100"/>
                <a:gd name="T12" fmla="*/ 1519456 w 2767013"/>
                <a:gd name="T13" fmla="*/ 439420 h 2578100"/>
                <a:gd name="T14" fmla="*/ 1614085 w 2767013"/>
                <a:gd name="T15" fmla="*/ 664210 h 2578100"/>
                <a:gd name="T16" fmla="*/ 1591856 w 2767013"/>
                <a:gd name="T17" fmla="*/ 958850 h 2578100"/>
                <a:gd name="T18" fmla="*/ 1395296 w 2767013"/>
                <a:gd name="T19" fmla="*/ 1286192 h 2578100"/>
                <a:gd name="T20" fmla="*/ 1116808 w 2767013"/>
                <a:gd name="T21" fmla="*/ 1571625 h 2578100"/>
                <a:gd name="T22" fmla="*/ 863407 w 2767013"/>
                <a:gd name="T23" fmla="*/ 1737678 h 2578100"/>
                <a:gd name="T24" fmla="*/ 940570 w 2767013"/>
                <a:gd name="T25" fmla="*/ 2122805 h 2578100"/>
                <a:gd name="T26" fmla="*/ 1091404 w 2767013"/>
                <a:gd name="T27" fmla="*/ 2375218 h 2578100"/>
                <a:gd name="T28" fmla="*/ 1303842 w 2767013"/>
                <a:gd name="T29" fmla="*/ 2498090 h 2578100"/>
                <a:gd name="T30" fmla="*/ 1476587 w 2767013"/>
                <a:gd name="T31" fmla="*/ 2471103 h 2578100"/>
                <a:gd name="T32" fmla="*/ 1605828 w 2767013"/>
                <a:gd name="T33" fmla="*/ 2357120 h 2578100"/>
                <a:gd name="T34" fmla="*/ 1764601 w 2767013"/>
                <a:gd name="T35" fmla="*/ 1958340 h 2578100"/>
                <a:gd name="T36" fmla="*/ 1892890 w 2767013"/>
                <a:gd name="T37" fmla="*/ 1682433 h 2578100"/>
                <a:gd name="T38" fmla="*/ 2061506 w 2767013"/>
                <a:gd name="T39" fmla="*/ 1567497 h 2578100"/>
                <a:gd name="T40" fmla="*/ 2208566 w 2767013"/>
                <a:gd name="T41" fmla="*/ 1484745 h 2578100"/>
                <a:gd name="T42" fmla="*/ 2435693 w 2767013"/>
                <a:gd name="T43" fmla="*/ 1370330 h 2578100"/>
                <a:gd name="T44" fmla="*/ 2674574 w 2767013"/>
                <a:gd name="T45" fmla="*/ 1462498 h 2578100"/>
                <a:gd name="T46" fmla="*/ 2766695 w 2767013"/>
                <a:gd name="T47" fmla="*/ 1701499 h 2578100"/>
                <a:gd name="T48" fmla="*/ 2652338 w 2767013"/>
                <a:gd name="T49" fmla="*/ 1928423 h 2578100"/>
                <a:gd name="T50" fmla="*/ 2403927 w 2767013"/>
                <a:gd name="T51" fmla="*/ 1996754 h 2578100"/>
                <a:gd name="T52" fmla="*/ 2190777 w 2767013"/>
                <a:gd name="T53" fmla="*/ 1861363 h 2578100"/>
                <a:gd name="T54" fmla="*/ 2137718 w 2767013"/>
                <a:gd name="T55" fmla="*/ 1635442 h 2578100"/>
                <a:gd name="T56" fmla="*/ 1985931 w 2767013"/>
                <a:gd name="T57" fmla="*/ 1698308 h 2578100"/>
                <a:gd name="T58" fmla="*/ 1849704 w 2767013"/>
                <a:gd name="T59" fmla="*/ 1946593 h 2578100"/>
                <a:gd name="T60" fmla="*/ 1683627 w 2767013"/>
                <a:gd name="T61" fmla="*/ 2382203 h 2578100"/>
                <a:gd name="T62" fmla="*/ 1542319 w 2767013"/>
                <a:gd name="T63" fmla="*/ 2526030 h 2578100"/>
                <a:gd name="T64" fmla="*/ 1334327 w 2767013"/>
                <a:gd name="T65" fmla="*/ 2578100 h 2578100"/>
                <a:gd name="T66" fmla="*/ 1178094 w 2767013"/>
                <a:gd name="T67" fmla="*/ 2540318 h 2578100"/>
                <a:gd name="T68" fmla="*/ 964386 w 2767013"/>
                <a:gd name="T69" fmla="*/ 2336483 h 2578100"/>
                <a:gd name="T70" fmla="*/ 805296 w 2767013"/>
                <a:gd name="T71" fmla="*/ 1978660 h 2578100"/>
                <a:gd name="T72" fmla="*/ 664306 w 2767013"/>
                <a:gd name="T73" fmla="*/ 1706245 h 2578100"/>
                <a:gd name="T74" fmla="*/ 335963 w 2767013"/>
                <a:gd name="T75" fmla="*/ 1411922 h 2578100"/>
                <a:gd name="T76" fmla="*/ 52713 w 2767013"/>
                <a:gd name="T77" fmla="*/ 977265 h 2578100"/>
                <a:gd name="T78" fmla="*/ 0 w 2767013"/>
                <a:gd name="T79" fmla="*/ 758190 h 2578100"/>
                <a:gd name="T80" fmla="*/ 59063 w 2767013"/>
                <a:gd name="T81" fmla="*/ 503237 h 2578100"/>
                <a:gd name="T82" fmla="*/ 192115 w 2767013"/>
                <a:gd name="T83" fmla="*/ 330200 h 2578100"/>
                <a:gd name="T84" fmla="*/ 291846 w 2767013"/>
                <a:gd name="T85" fmla="*/ 139292 h 2578100"/>
                <a:gd name="T86" fmla="*/ 425579 w 2767013"/>
                <a:gd name="T87" fmla="*/ 24440 h 2578100"/>
                <a:gd name="T88" fmla="*/ 606438 w 2767013"/>
                <a:gd name="T89" fmla="*/ 46331 h 2578100"/>
                <a:gd name="T90" fmla="*/ 708330 w 2767013"/>
                <a:gd name="T91" fmla="*/ 190690 h 2578100"/>
                <a:gd name="T92" fmla="*/ 668529 w 2767013"/>
                <a:gd name="T93" fmla="*/ 367093 h 2578100"/>
                <a:gd name="T94" fmla="*/ 514098 w 2767013"/>
                <a:gd name="T95" fmla="*/ 454343 h 2578100"/>
                <a:gd name="T96" fmla="*/ 342792 w 2767013"/>
                <a:gd name="T97" fmla="*/ 398503 h 2578100"/>
                <a:gd name="T98" fmla="*/ 190527 w 2767013"/>
                <a:gd name="T99" fmla="*/ 441642 h 2578100"/>
                <a:gd name="T100" fmla="*/ 96216 w 2767013"/>
                <a:gd name="T101" fmla="*/ 623887 h 2578100"/>
                <a:gd name="T102" fmla="*/ 93994 w 2767013"/>
                <a:gd name="T103" fmla="*/ 860425 h 2578100"/>
                <a:gd name="T104" fmla="*/ 213708 w 2767013"/>
                <a:gd name="T105" fmla="*/ 1118235 h 2578100"/>
                <a:gd name="T106" fmla="*/ 1476905 w 2767013"/>
                <a:gd name="T107" fmla="*/ 1029017 h 2578100"/>
                <a:gd name="T108" fmla="*/ 1548670 w 2767013"/>
                <a:gd name="T109" fmla="*/ 805180 h 2578100"/>
                <a:gd name="T110" fmla="*/ 1503896 w 2767013"/>
                <a:gd name="T111" fmla="*/ 573087 h 2578100"/>
                <a:gd name="T112" fmla="*/ 1387357 w 2767013"/>
                <a:gd name="T113" fmla="*/ 404177 h 2578100"/>
                <a:gd name="T114" fmla="*/ 1214802 w 2767013"/>
                <a:gd name="T115" fmla="*/ 377957 h 2578100"/>
                <a:gd name="T116" fmla="*/ 1047917 w 2767013"/>
                <a:gd name="T117" fmla="*/ 442595 h 2578100"/>
                <a:gd name="T118" fmla="*/ 888646 w 2767013"/>
                <a:gd name="T119" fmla="*/ 362354 h 2578100"/>
                <a:gd name="T120" fmla="*/ 840738 w 2767013"/>
                <a:gd name="T121" fmla="*/ 187864 h 2578100"/>
                <a:gd name="T122" fmla="*/ 935602 w 2767013"/>
                <a:gd name="T123" fmla="*/ 37891 h 2578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67013" h="2578100">
                  <a:moveTo>
                    <a:pt x="332788" y="1286192"/>
                  </a:moveTo>
                  <a:lnTo>
                    <a:pt x="352476" y="1310640"/>
                  </a:lnTo>
                  <a:lnTo>
                    <a:pt x="372799" y="1335087"/>
                  </a:lnTo>
                  <a:lnTo>
                    <a:pt x="392804" y="1358582"/>
                  </a:lnTo>
                  <a:lnTo>
                    <a:pt x="413444" y="1381760"/>
                  </a:lnTo>
                  <a:lnTo>
                    <a:pt x="433767" y="1404620"/>
                  </a:lnTo>
                  <a:lnTo>
                    <a:pt x="454408" y="1426527"/>
                  </a:lnTo>
                  <a:lnTo>
                    <a:pt x="475366" y="1448117"/>
                  </a:lnTo>
                  <a:lnTo>
                    <a:pt x="495689" y="1468437"/>
                  </a:lnTo>
                  <a:lnTo>
                    <a:pt x="522998" y="1495107"/>
                  </a:lnTo>
                  <a:lnTo>
                    <a:pt x="549354" y="1519555"/>
                  </a:lnTo>
                  <a:lnTo>
                    <a:pt x="574758" y="1542097"/>
                  </a:lnTo>
                  <a:lnTo>
                    <a:pt x="599209" y="1563052"/>
                  </a:lnTo>
                  <a:lnTo>
                    <a:pt x="622707" y="1581785"/>
                  </a:lnTo>
                  <a:lnTo>
                    <a:pt x="644935" y="1598930"/>
                  </a:lnTo>
                  <a:lnTo>
                    <a:pt x="666211" y="1614487"/>
                  </a:lnTo>
                  <a:lnTo>
                    <a:pt x="685899" y="1628140"/>
                  </a:lnTo>
                  <a:lnTo>
                    <a:pt x="704634" y="1639887"/>
                  </a:lnTo>
                  <a:lnTo>
                    <a:pt x="722416" y="1650047"/>
                  </a:lnTo>
                  <a:lnTo>
                    <a:pt x="730673" y="1654492"/>
                  </a:lnTo>
                  <a:lnTo>
                    <a:pt x="738611" y="1658620"/>
                  </a:lnTo>
                  <a:lnTo>
                    <a:pt x="745915" y="1662430"/>
                  </a:lnTo>
                  <a:lnTo>
                    <a:pt x="753218" y="1665287"/>
                  </a:lnTo>
                  <a:lnTo>
                    <a:pt x="760204" y="1668145"/>
                  </a:lnTo>
                  <a:lnTo>
                    <a:pt x="766555" y="1670685"/>
                  </a:lnTo>
                  <a:lnTo>
                    <a:pt x="772271" y="1672272"/>
                  </a:lnTo>
                  <a:lnTo>
                    <a:pt x="777987" y="1673860"/>
                  </a:lnTo>
                  <a:lnTo>
                    <a:pt x="783385" y="1674812"/>
                  </a:lnTo>
                  <a:lnTo>
                    <a:pt x="788466" y="1675765"/>
                  </a:lnTo>
                  <a:lnTo>
                    <a:pt x="792912" y="1676082"/>
                  </a:lnTo>
                  <a:lnTo>
                    <a:pt x="797040" y="1676082"/>
                  </a:lnTo>
                  <a:lnTo>
                    <a:pt x="801168" y="1675765"/>
                  </a:lnTo>
                  <a:lnTo>
                    <a:pt x="805296" y="1674812"/>
                  </a:lnTo>
                  <a:lnTo>
                    <a:pt x="814822" y="1673225"/>
                  </a:lnTo>
                  <a:lnTo>
                    <a:pt x="824666" y="1670367"/>
                  </a:lnTo>
                  <a:lnTo>
                    <a:pt x="835463" y="1666240"/>
                  </a:lnTo>
                  <a:lnTo>
                    <a:pt x="847212" y="1661477"/>
                  </a:lnTo>
                  <a:lnTo>
                    <a:pt x="859279" y="1656080"/>
                  </a:lnTo>
                  <a:lnTo>
                    <a:pt x="872298" y="1649730"/>
                  </a:lnTo>
                  <a:lnTo>
                    <a:pt x="885635" y="1642427"/>
                  </a:lnTo>
                  <a:lnTo>
                    <a:pt x="899607" y="1634490"/>
                  </a:lnTo>
                  <a:lnTo>
                    <a:pt x="913896" y="1625917"/>
                  </a:lnTo>
                  <a:lnTo>
                    <a:pt x="929139" y="1616392"/>
                  </a:lnTo>
                  <a:lnTo>
                    <a:pt x="944381" y="1606232"/>
                  </a:lnTo>
                  <a:lnTo>
                    <a:pt x="960258" y="1595437"/>
                  </a:lnTo>
                  <a:lnTo>
                    <a:pt x="976453" y="1583690"/>
                  </a:lnTo>
                  <a:lnTo>
                    <a:pt x="992965" y="1571307"/>
                  </a:lnTo>
                  <a:lnTo>
                    <a:pt x="1010113" y="1558290"/>
                  </a:lnTo>
                  <a:lnTo>
                    <a:pt x="1026943" y="1544955"/>
                  </a:lnTo>
                  <a:lnTo>
                    <a:pt x="1044408" y="1530985"/>
                  </a:lnTo>
                  <a:lnTo>
                    <a:pt x="1062190" y="1516380"/>
                  </a:lnTo>
                  <a:lnTo>
                    <a:pt x="1079655" y="1501140"/>
                  </a:lnTo>
                  <a:lnTo>
                    <a:pt x="1097755" y="1485265"/>
                  </a:lnTo>
                  <a:lnTo>
                    <a:pt x="1116173" y="1469072"/>
                  </a:lnTo>
                  <a:lnTo>
                    <a:pt x="1133956" y="1452562"/>
                  </a:lnTo>
                  <a:lnTo>
                    <a:pt x="1152056" y="1435735"/>
                  </a:lnTo>
                  <a:lnTo>
                    <a:pt x="1170473" y="1418272"/>
                  </a:lnTo>
                  <a:lnTo>
                    <a:pt x="1188573" y="1400492"/>
                  </a:lnTo>
                  <a:lnTo>
                    <a:pt x="1206674" y="1382077"/>
                  </a:lnTo>
                  <a:lnTo>
                    <a:pt x="1224774" y="1363345"/>
                  </a:lnTo>
                  <a:lnTo>
                    <a:pt x="1242556" y="1344930"/>
                  </a:lnTo>
                  <a:lnTo>
                    <a:pt x="1260339" y="1325245"/>
                  </a:lnTo>
                  <a:lnTo>
                    <a:pt x="1277486" y="1305877"/>
                  </a:lnTo>
                  <a:lnTo>
                    <a:pt x="1294951" y="1286192"/>
                  </a:lnTo>
                  <a:lnTo>
                    <a:pt x="332788" y="1286192"/>
                  </a:lnTo>
                  <a:close/>
                  <a:moveTo>
                    <a:pt x="1059021" y="0"/>
                  </a:moveTo>
                  <a:lnTo>
                    <a:pt x="1070443" y="318"/>
                  </a:lnTo>
                  <a:lnTo>
                    <a:pt x="1081547" y="1274"/>
                  </a:lnTo>
                  <a:lnTo>
                    <a:pt x="1092652" y="2547"/>
                  </a:lnTo>
                  <a:lnTo>
                    <a:pt x="1103439" y="4776"/>
                  </a:lnTo>
                  <a:lnTo>
                    <a:pt x="1114226" y="7323"/>
                  </a:lnTo>
                  <a:lnTo>
                    <a:pt x="1124696" y="10189"/>
                  </a:lnTo>
                  <a:lnTo>
                    <a:pt x="1134849" y="13692"/>
                  </a:lnTo>
                  <a:lnTo>
                    <a:pt x="1144684" y="17831"/>
                  </a:lnTo>
                  <a:lnTo>
                    <a:pt x="1154520" y="21970"/>
                  </a:lnTo>
                  <a:lnTo>
                    <a:pt x="1164038" y="26747"/>
                  </a:lnTo>
                  <a:lnTo>
                    <a:pt x="1173239" y="32160"/>
                  </a:lnTo>
                  <a:lnTo>
                    <a:pt x="1182123" y="37891"/>
                  </a:lnTo>
                  <a:lnTo>
                    <a:pt x="1190689" y="43941"/>
                  </a:lnTo>
                  <a:lnTo>
                    <a:pt x="1199255" y="50946"/>
                  </a:lnTo>
                  <a:lnTo>
                    <a:pt x="1207187" y="57633"/>
                  </a:lnTo>
                  <a:lnTo>
                    <a:pt x="1214802" y="64956"/>
                  </a:lnTo>
                  <a:lnTo>
                    <a:pt x="1222416" y="72598"/>
                  </a:lnTo>
                  <a:lnTo>
                    <a:pt x="1229079" y="80877"/>
                  </a:lnTo>
                  <a:lnTo>
                    <a:pt x="1235742" y="89156"/>
                  </a:lnTo>
                  <a:lnTo>
                    <a:pt x="1241770" y="97753"/>
                  </a:lnTo>
                  <a:lnTo>
                    <a:pt x="1247481" y="106668"/>
                  </a:lnTo>
                  <a:lnTo>
                    <a:pt x="1252874" y="116221"/>
                  </a:lnTo>
                  <a:lnTo>
                    <a:pt x="1257633" y="125455"/>
                  </a:lnTo>
                  <a:lnTo>
                    <a:pt x="1262392" y="135326"/>
                  </a:lnTo>
                  <a:lnTo>
                    <a:pt x="1266200" y="145515"/>
                  </a:lnTo>
                  <a:lnTo>
                    <a:pt x="1269372" y="155704"/>
                  </a:lnTo>
                  <a:lnTo>
                    <a:pt x="1272545" y="166212"/>
                  </a:lnTo>
                  <a:lnTo>
                    <a:pt x="1275083" y="176719"/>
                  </a:lnTo>
                  <a:lnTo>
                    <a:pt x="1276987" y="187864"/>
                  </a:lnTo>
                  <a:lnTo>
                    <a:pt x="1278573" y="198690"/>
                  </a:lnTo>
                  <a:lnTo>
                    <a:pt x="1279208" y="210153"/>
                  </a:lnTo>
                  <a:lnTo>
                    <a:pt x="1279525" y="221616"/>
                  </a:lnTo>
                  <a:lnTo>
                    <a:pt x="1279423" y="225313"/>
                  </a:lnTo>
                  <a:lnTo>
                    <a:pt x="1289553" y="230822"/>
                  </a:lnTo>
                  <a:lnTo>
                    <a:pt x="1307653" y="241617"/>
                  </a:lnTo>
                  <a:lnTo>
                    <a:pt x="1326071" y="253047"/>
                  </a:lnTo>
                  <a:lnTo>
                    <a:pt x="1344488" y="265430"/>
                  </a:lnTo>
                  <a:lnTo>
                    <a:pt x="1363224" y="278765"/>
                  </a:lnTo>
                  <a:lnTo>
                    <a:pt x="1381641" y="292735"/>
                  </a:lnTo>
                  <a:lnTo>
                    <a:pt x="1400059" y="307657"/>
                  </a:lnTo>
                  <a:lnTo>
                    <a:pt x="1418159" y="323532"/>
                  </a:lnTo>
                  <a:lnTo>
                    <a:pt x="1427050" y="331787"/>
                  </a:lnTo>
                  <a:lnTo>
                    <a:pt x="1436259" y="340360"/>
                  </a:lnTo>
                  <a:lnTo>
                    <a:pt x="1445150" y="349567"/>
                  </a:lnTo>
                  <a:lnTo>
                    <a:pt x="1453724" y="358457"/>
                  </a:lnTo>
                  <a:lnTo>
                    <a:pt x="1462298" y="367665"/>
                  </a:lnTo>
                  <a:lnTo>
                    <a:pt x="1471189" y="377190"/>
                  </a:lnTo>
                  <a:lnTo>
                    <a:pt x="1479763" y="386715"/>
                  </a:lnTo>
                  <a:lnTo>
                    <a:pt x="1488019" y="396875"/>
                  </a:lnTo>
                  <a:lnTo>
                    <a:pt x="1495958" y="407035"/>
                  </a:lnTo>
                  <a:lnTo>
                    <a:pt x="1504214" y="417512"/>
                  </a:lnTo>
                  <a:lnTo>
                    <a:pt x="1511517" y="428307"/>
                  </a:lnTo>
                  <a:lnTo>
                    <a:pt x="1519456" y="439420"/>
                  </a:lnTo>
                  <a:lnTo>
                    <a:pt x="1527077" y="450532"/>
                  </a:lnTo>
                  <a:lnTo>
                    <a:pt x="1534381" y="461962"/>
                  </a:lnTo>
                  <a:lnTo>
                    <a:pt x="1541367" y="473392"/>
                  </a:lnTo>
                  <a:lnTo>
                    <a:pt x="1548353" y="485775"/>
                  </a:lnTo>
                  <a:lnTo>
                    <a:pt x="1554704" y="497840"/>
                  </a:lnTo>
                  <a:lnTo>
                    <a:pt x="1561372" y="510222"/>
                  </a:lnTo>
                  <a:lnTo>
                    <a:pt x="1567405" y="523240"/>
                  </a:lnTo>
                  <a:lnTo>
                    <a:pt x="1573439" y="535940"/>
                  </a:lnTo>
                  <a:lnTo>
                    <a:pt x="1579155" y="548957"/>
                  </a:lnTo>
                  <a:lnTo>
                    <a:pt x="1584553" y="562610"/>
                  </a:lnTo>
                  <a:lnTo>
                    <a:pt x="1589634" y="576262"/>
                  </a:lnTo>
                  <a:lnTo>
                    <a:pt x="1594714" y="590232"/>
                  </a:lnTo>
                  <a:lnTo>
                    <a:pt x="1599160" y="604837"/>
                  </a:lnTo>
                  <a:lnTo>
                    <a:pt x="1603288" y="619125"/>
                  </a:lnTo>
                  <a:lnTo>
                    <a:pt x="1607416" y="634047"/>
                  </a:lnTo>
                  <a:lnTo>
                    <a:pt x="1610909" y="648970"/>
                  </a:lnTo>
                  <a:lnTo>
                    <a:pt x="1614085" y="664210"/>
                  </a:lnTo>
                  <a:lnTo>
                    <a:pt x="1617260" y="680085"/>
                  </a:lnTo>
                  <a:lnTo>
                    <a:pt x="1619800" y="695642"/>
                  </a:lnTo>
                  <a:lnTo>
                    <a:pt x="1622023" y="711835"/>
                  </a:lnTo>
                  <a:lnTo>
                    <a:pt x="1623928" y="728027"/>
                  </a:lnTo>
                  <a:lnTo>
                    <a:pt x="1625199" y="744537"/>
                  </a:lnTo>
                  <a:lnTo>
                    <a:pt x="1626469" y="761682"/>
                  </a:lnTo>
                  <a:lnTo>
                    <a:pt x="1627104" y="778827"/>
                  </a:lnTo>
                  <a:lnTo>
                    <a:pt x="1627104" y="795655"/>
                  </a:lnTo>
                  <a:lnTo>
                    <a:pt x="1626469" y="813117"/>
                  </a:lnTo>
                  <a:lnTo>
                    <a:pt x="1624564" y="830580"/>
                  </a:lnTo>
                  <a:lnTo>
                    <a:pt x="1622023" y="848360"/>
                  </a:lnTo>
                  <a:lnTo>
                    <a:pt x="1618848" y="866140"/>
                  </a:lnTo>
                  <a:lnTo>
                    <a:pt x="1615037" y="884555"/>
                  </a:lnTo>
                  <a:lnTo>
                    <a:pt x="1610274" y="902970"/>
                  </a:lnTo>
                  <a:lnTo>
                    <a:pt x="1604876" y="921702"/>
                  </a:lnTo>
                  <a:lnTo>
                    <a:pt x="1598842" y="940117"/>
                  </a:lnTo>
                  <a:lnTo>
                    <a:pt x="1591856" y="958850"/>
                  </a:lnTo>
                  <a:lnTo>
                    <a:pt x="1584553" y="977900"/>
                  </a:lnTo>
                  <a:lnTo>
                    <a:pt x="1576297" y="996950"/>
                  </a:lnTo>
                  <a:lnTo>
                    <a:pt x="1567723" y="1016635"/>
                  </a:lnTo>
                  <a:lnTo>
                    <a:pt x="1558832" y="1035685"/>
                  </a:lnTo>
                  <a:lnTo>
                    <a:pt x="1548670" y="1055052"/>
                  </a:lnTo>
                  <a:lnTo>
                    <a:pt x="1538509" y="1074420"/>
                  </a:lnTo>
                  <a:lnTo>
                    <a:pt x="1527395" y="1093787"/>
                  </a:lnTo>
                  <a:lnTo>
                    <a:pt x="1516280" y="1113155"/>
                  </a:lnTo>
                  <a:lnTo>
                    <a:pt x="1504531" y="1132522"/>
                  </a:lnTo>
                  <a:lnTo>
                    <a:pt x="1492147" y="1152207"/>
                  </a:lnTo>
                  <a:lnTo>
                    <a:pt x="1479445" y="1171575"/>
                  </a:lnTo>
                  <a:lnTo>
                    <a:pt x="1466426" y="1190625"/>
                  </a:lnTo>
                  <a:lnTo>
                    <a:pt x="1452771" y="1209992"/>
                  </a:lnTo>
                  <a:lnTo>
                    <a:pt x="1438799" y="1229042"/>
                  </a:lnTo>
                  <a:lnTo>
                    <a:pt x="1424510" y="1248410"/>
                  </a:lnTo>
                  <a:lnTo>
                    <a:pt x="1409903" y="1267142"/>
                  </a:lnTo>
                  <a:lnTo>
                    <a:pt x="1395296" y="1286192"/>
                  </a:lnTo>
                  <a:lnTo>
                    <a:pt x="1380054" y="1304925"/>
                  </a:lnTo>
                  <a:lnTo>
                    <a:pt x="1364494" y="1323340"/>
                  </a:lnTo>
                  <a:lnTo>
                    <a:pt x="1348616" y="1342072"/>
                  </a:lnTo>
                  <a:lnTo>
                    <a:pt x="1333057" y="1359852"/>
                  </a:lnTo>
                  <a:lnTo>
                    <a:pt x="1317179" y="1377950"/>
                  </a:lnTo>
                  <a:lnTo>
                    <a:pt x="1300667" y="1395730"/>
                  </a:lnTo>
                  <a:lnTo>
                    <a:pt x="1284472" y="1413192"/>
                  </a:lnTo>
                  <a:lnTo>
                    <a:pt x="1267960" y="1430337"/>
                  </a:lnTo>
                  <a:lnTo>
                    <a:pt x="1251448" y="1447482"/>
                  </a:lnTo>
                  <a:lnTo>
                    <a:pt x="1234300" y="1464310"/>
                  </a:lnTo>
                  <a:lnTo>
                    <a:pt x="1217788" y="1480820"/>
                  </a:lnTo>
                  <a:lnTo>
                    <a:pt x="1200958" y="1496695"/>
                  </a:lnTo>
                  <a:lnTo>
                    <a:pt x="1184128" y="1512252"/>
                  </a:lnTo>
                  <a:lnTo>
                    <a:pt x="1167298" y="1527810"/>
                  </a:lnTo>
                  <a:lnTo>
                    <a:pt x="1150150" y="1543050"/>
                  </a:lnTo>
                  <a:lnTo>
                    <a:pt x="1133638" y="1557655"/>
                  </a:lnTo>
                  <a:lnTo>
                    <a:pt x="1116808" y="1571625"/>
                  </a:lnTo>
                  <a:lnTo>
                    <a:pt x="1100296" y="1585595"/>
                  </a:lnTo>
                  <a:lnTo>
                    <a:pt x="1083783" y="1598930"/>
                  </a:lnTo>
                  <a:lnTo>
                    <a:pt x="1067271" y="1611947"/>
                  </a:lnTo>
                  <a:lnTo>
                    <a:pt x="1051076" y="1624647"/>
                  </a:lnTo>
                  <a:lnTo>
                    <a:pt x="1034881" y="1636395"/>
                  </a:lnTo>
                  <a:lnTo>
                    <a:pt x="1019004" y="1648142"/>
                  </a:lnTo>
                  <a:lnTo>
                    <a:pt x="1003444" y="1658937"/>
                  </a:lnTo>
                  <a:lnTo>
                    <a:pt x="988202" y="1669415"/>
                  </a:lnTo>
                  <a:lnTo>
                    <a:pt x="972960" y="1679575"/>
                  </a:lnTo>
                  <a:lnTo>
                    <a:pt x="957718" y="1688783"/>
                  </a:lnTo>
                  <a:lnTo>
                    <a:pt x="943428" y="1697990"/>
                  </a:lnTo>
                  <a:lnTo>
                    <a:pt x="929139" y="1706245"/>
                  </a:lnTo>
                  <a:lnTo>
                    <a:pt x="915167" y="1713865"/>
                  </a:lnTo>
                  <a:lnTo>
                    <a:pt x="901512" y="1720850"/>
                  </a:lnTo>
                  <a:lnTo>
                    <a:pt x="888493" y="1726883"/>
                  </a:lnTo>
                  <a:lnTo>
                    <a:pt x="875473" y="1732915"/>
                  </a:lnTo>
                  <a:lnTo>
                    <a:pt x="863407" y="1737678"/>
                  </a:lnTo>
                  <a:lnTo>
                    <a:pt x="851340" y="1742440"/>
                  </a:lnTo>
                  <a:lnTo>
                    <a:pt x="839908" y="1746250"/>
                  </a:lnTo>
                  <a:lnTo>
                    <a:pt x="829112" y="1749108"/>
                  </a:lnTo>
                  <a:lnTo>
                    <a:pt x="835145" y="1778953"/>
                  </a:lnTo>
                  <a:lnTo>
                    <a:pt x="839273" y="1797368"/>
                  </a:lnTo>
                  <a:lnTo>
                    <a:pt x="843719" y="1818323"/>
                  </a:lnTo>
                  <a:lnTo>
                    <a:pt x="849117" y="1841500"/>
                  </a:lnTo>
                  <a:lnTo>
                    <a:pt x="855468" y="1866265"/>
                  </a:lnTo>
                  <a:lnTo>
                    <a:pt x="862136" y="1892300"/>
                  </a:lnTo>
                  <a:lnTo>
                    <a:pt x="870075" y="1920558"/>
                  </a:lnTo>
                  <a:lnTo>
                    <a:pt x="878649" y="1949768"/>
                  </a:lnTo>
                  <a:lnTo>
                    <a:pt x="887858" y="1979930"/>
                  </a:lnTo>
                  <a:lnTo>
                    <a:pt x="898019" y="2010728"/>
                  </a:lnTo>
                  <a:lnTo>
                    <a:pt x="908816" y="2042478"/>
                  </a:lnTo>
                  <a:lnTo>
                    <a:pt x="920882" y="2074545"/>
                  </a:lnTo>
                  <a:lnTo>
                    <a:pt x="933902" y="2106613"/>
                  </a:lnTo>
                  <a:lnTo>
                    <a:pt x="940570" y="2122805"/>
                  </a:lnTo>
                  <a:lnTo>
                    <a:pt x="947556" y="2138998"/>
                  </a:lnTo>
                  <a:lnTo>
                    <a:pt x="954542" y="2155190"/>
                  </a:lnTo>
                  <a:lnTo>
                    <a:pt x="961846" y="2171383"/>
                  </a:lnTo>
                  <a:lnTo>
                    <a:pt x="969784" y="2187258"/>
                  </a:lnTo>
                  <a:lnTo>
                    <a:pt x="977723" y="2203133"/>
                  </a:lnTo>
                  <a:lnTo>
                    <a:pt x="985662" y="2219008"/>
                  </a:lnTo>
                  <a:lnTo>
                    <a:pt x="993918" y="2234565"/>
                  </a:lnTo>
                  <a:lnTo>
                    <a:pt x="1002492" y="2249805"/>
                  </a:lnTo>
                  <a:lnTo>
                    <a:pt x="1011383" y="2265045"/>
                  </a:lnTo>
                  <a:lnTo>
                    <a:pt x="1020274" y="2279650"/>
                  </a:lnTo>
                  <a:lnTo>
                    <a:pt x="1029801" y="2294573"/>
                  </a:lnTo>
                  <a:lnTo>
                    <a:pt x="1039327" y="2308860"/>
                  </a:lnTo>
                  <a:lnTo>
                    <a:pt x="1049488" y="2322830"/>
                  </a:lnTo>
                  <a:lnTo>
                    <a:pt x="1059650" y="2336483"/>
                  </a:lnTo>
                  <a:lnTo>
                    <a:pt x="1070129" y="2349818"/>
                  </a:lnTo>
                  <a:lnTo>
                    <a:pt x="1080608" y="2362835"/>
                  </a:lnTo>
                  <a:lnTo>
                    <a:pt x="1091404" y="2375218"/>
                  </a:lnTo>
                  <a:lnTo>
                    <a:pt x="1102518" y="2387283"/>
                  </a:lnTo>
                  <a:lnTo>
                    <a:pt x="1113950" y="2399030"/>
                  </a:lnTo>
                  <a:lnTo>
                    <a:pt x="1125699" y="2410143"/>
                  </a:lnTo>
                  <a:lnTo>
                    <a:pt x="1137766" y="2420620"/>
                  </a:lnTo>
                  <a:lnTo>
                    <a:pt x="1149833" y="2430780"/>
                  </a:lnTo>
                  <a:lnTo>
                    <a:pt x="1162535" y="2439988"/>
                  </a:lnTo>
                  <a:lnTo>
                    <a:pt x="1175554" y="2449195"/>
                  </a:lnTo>
                  <a:lnTo>
                    <a:pt x="1188256" y="2457450"/>
                  </a:lnTo>
                  <a:lnTo>
                    <a:pt x="1201593" y="2464753"/>
                  </a:lnTo>
                  <a:lnTo>
                    <a:pt x="1215565" y="2471738"/>
                  </a:lnTo>
                  <a:lnTo>
                    <a:pt x="1229219" y="2478088"/>
                  </a:lnTo>
                  <a:lnTo>
                    <a:pt x="1243826" y="2483485"/>
                  </a:lnTo>
                  <a:lnTo>
                    <a:pt x="1258116" y="2488565"/>
                  </a:lnTo>
                  <a:lnTo>
                    <a:pt x="1273358" y="2492693"/>
                  </a:lnTo>
                  <a:lnTo>
                    <a:pt x="1288283" y="2495868"/>
                  </a:lnTo>
                  <a:lnTo>
                    <a:pt x="1295904" y="2496820"/>
                  </a:lnTo>
                  <a:lnTo>
                    <a:pt x="1303842" y="2498090"/>
                  </a:lnTo>
                  <a:lnTo>
                    <a:pt x="1311781" y="2499043"/>
                  </a:lnTo>
                  <a:lnTo>
                    <a:pt x="1319720" y="2499678"/>
                  </a:lnTo>
                  <a:lnTo>
                    <a:pt x="1327658" y="2499995"/>
                  </a:lnTo>
                  <a:lnTo>
                    <a:pt x="1335597" y="2500630"/>
                  </a:lnTo>
                  <a:lnTo>
                    <a:pt x="1347981" y="2500630"/>
                  </a:lnTo>
                  <a:lnTo>
                    <a:pt x="1360048" y="2499678"/>
                  </a:lnTo>
                  <a:lnTo>
                    <a:pt x="1371797" y="2499043"/>
                  </a:lnTo>
                  <a:lnTo>
                    <a:pt x="1383229" y="2498090"/>
                  </a:lnTo>
                  <a:lnTo>
                    <a:pt x="1394660" y="2496185"/>
                  </a:lnTo>
                  <a:lnTo>
                    <a:pt x="1405457" y="2494280"/>
                  </a:lnTo>
                  <a:lnTo>
                    <a:pt x="1416254" y="2491740"/>
                  </a:lnTo>
                  <a:lnTo>
                    <a:pt x="1427050" y="2489200"/>
                  </a:lnTo>
                  <a:lnTo>
                    <a:pt x="1437529" y="2486343"/>
                  </a:lnTo>
                  <a:lnTo>
                    <a:pt x="1447691" y="2483168"/>
                  </a:lnTo>
                  <a:lnTo>
                    <a:pt x="1457217" y="2479358"/>
                  </a:lnTo>
                  <a:lnTo>
                    <a:pt x="1467061" y="2475230"/>
                  </a:lnTo>
                  <a:lnTo>
                    <a:pt x="1476587" y="2471103"/>
                  </a:lnTo>
                  <a:lnTo>
                    <a:pt x="1485479" y="2466658"/>
                  </a:lnTo>
                  <a:lnTo>
                    <a:pt x="1494370" y="2461578"/>
                  </a:lnTo>
                  <a:lnTo>
                    <a:pt x="1503261" y="2456498"/>
                  </a:lnTo>
                  <a:lnTo>
                    <a:pt x="1511517" y="2450783"/>
                  </a:lnTo>
                  <a:lnTo>
                    <a:pt x="1520409" y="2445068"/>
                  </a:lnTo>
                  <a:lnTo>
                    <a:pt x="1528347" y="2439353"/>
                  </a:lnTo>
                  <a:lnTo>
                    <a:pt x="1536286" y="2433003"/>
                  </a:lnTo>
                  <a:lnTo>
                    <a:pt x="1543907" y="2426335"/>
                  </a:lnTo>
                  <a:lnTo>
                    <a:pt x="1551528" y="2419668"/>
                  </a:lnTo>
                  <a:lnTo>
                    <a:pt x="1558832" y="2412365"/>
                  </a:lnTo>
                  <a:lnTo>
                    <a:pt x="1566135" y="2405063"/>
                  </a:lnTo>
                  <a:lnTo>
                    <a:pt x="1573121" y="2397760"/>
                  </a:lnTo>
                  <a:lnTo>
                    <a:pt x="1580107" y="2390140"/>
                  </a:lnTo>
                  <a:lnTo>
                    <a:pt x="1586776" y="2381885"/>
                  </a:lnTo>
                  <a:lnTo>
                    <a:pt x="1593444" y="2373948"/>
                  </a:lnTo>
                  <a:lnTo>
                    <a:pt x="1599478" y="2365375"/>
                  </a:lnTo>
                  <a:lnTo>
                    <a:pt x="1605828" y="2357120"/>
                  </a:lnTo>
                  <a:lnTo>
                    <a:pt x="1611544" y="2347913"/>
                  </a:lnTo>
                  <a:lnTo>
                    <a:pt x="1617895" y="2339023"/>
                  </a:lnTo>
                  <a:lnTo>
                    <a:pt x="1629327" y="2320608"/>
                  </a:lnTo>
                  <a:lnTo>
                    <a:pt x="1640123" y="2301558"/>
                  </a:lnTo>
                  <a:lnTo>
                    <a:pt x="1650285" y="2281873"/>
                  </a:lnTo>
                  <a:lnTo>
                    <a:pt x="1660129" y="2261870"/>
                  </a:lnTo>
                  <a:lnTo>
                    <a:pt x="1669655" y="2241233"/>
                  </a:lnTo>
                  <a:lnTo>
                    <a:pt x="1678546" y="2219960"/>
                  </a:lnTo>
                  <a:lnTo>
                    <a:pt x="1687120" y="2198370"/>
                  </a:lnTo>
                  <a:lnTo>
                    <a:pt x="1695376" y="2176463"/>
                  </a:lnTo>
                  <a:lnTo>
                    <a:pt x="1703315" y="2154555"/>
                  </a:lnTo>
                  <a:lnTo>
                    <a:pt x="1710936" y="2132330"/>
                  </a:lnTo>
                  <a:lnTo>
                    <a:pt x="1718557" y="2110105"/>
                  </a:lnTo>
                  <a:lnTo>
                    <a:pt x="1725543" y="2087245"/>
                  </a:lnTo>
                  <a:lnTo>
                    <a:pt x="1739833" y="2042478"/>
                  </a:lnTo>
                  <a:lnTo>
                    <a:pt x="1752852" y="1997393"/>
                  </a:lnTo>
                  <a:lnTo>
                    <a:pt x="1764601" y="1958340"/>
                  </a:lnTo>
                  <a:lnTo>
                    <a:pt x="1776350" y="1920240"/>
                  </a:lnTo>
                  <a:lnTo>
                    <a:pt x="1788100" y="1883093"/>
                  </a:lnTo>
                  <a:lnTo>
                    <a:pt x="1794450" y="1864995"/>
                  </a:lnTo>
                  <a:lnTo>
                    <a:pt x="1800802" y="1847850"/>
                  </a:lnTo>
                  <a:lnTo>
                    <a:pt x="1806835" y="1830705"/>
                  </a:lnTo>
                  <a:lnTo>
                    <a:pt x="1813821" y="1814195"/>
                  </a:lnTo>
                  <a:lnTo>
                    <a:pt x="1820172" y="1798320"/>
                  </a:lnTo>
                  <a:lnTo>
                    <a:pt x="1827475" y="1783080"/>
                  </a:lnTo>
                  <a:lnTo>
                    <a:pt x="1834461" y="1768475"/>
                  </a:lnTo>
                  <a:lnTo>
                    <a:pt x="1842082" y="1754505"/>
                  </a:lnTo>
                  <a:lnTo>
                    <a:pt x="1849704" y="1741170"/>
                  </a:lnTo>
                  <a:lnTo>
                    <a:pt x="1857960" y="1728470"/>
                  </a:lnTo>
                  <a:lnTo>
                    <a:pt x="1864946" y="1718628"/>
                  </a:lnTo>
                  <a:lnTo>
                    <a:pt x="1871614" y="1709103"/>
                  </a:lnTo>
                  <a:lnTo>
                    <a:pt x="1878918" y="1699578"/>
                  </a:lnTo>
                  <a:lnTo>
                    <a:pt x="1885586" y="1691005"/>
                  </a:lnTo>
                  <a:lnTo>
                    <a:pt x="1892890" y="1682433"/>
                  </a:lnTo>
                  <a:lnTo>
                    <a:pt x="1899558" y="1674495"/>
                  </a:lnTo>
                  <a:lnTo>
                    <a:pt x="1906862" y="1666557"/>
                  </a:lnTo>
                  <a:lnTo>
                    <a:pt x="1914165" y="1659572"/>
                  </a:lnTo>
                  <a:lnTo>
                    <a:pt x="1920834" y="1652270"/>
                  </a:lnTo>
                  <a:lnTo>
                    <a:pt x="1928137" y="1645285"/>
                  </a:lnTo>
                  <a:lnTo>
                    <a:pt x="1935441" y="1638935"/>
                  </a:lnTo>
                  <a:lnTo>
                    <a:pt x="1942109" y="1632902"/>
                  </a:lnTo>
                  <a:lnTo>
                    <a:pt x="1949413" y="1627187"/>
                  </a:lnTo>
                  <a:lnTo>
                    <a:pt x="1956081" y="1621790"/>
                  </a:lnTo>
                  <a:lnTo>
                    <a:pt x="1970053" y="1611312"/>
                  </a:lnTo>
                  <a:lnTo>
                    <a:pt x="1983708" y="1602105"/>
                  </a:lnTo>
                  <a:lnTo>
                    <a:pt x="1997680" y="1594485"/>
                  </a:lnTo>
                  <a:lnTo>
                    <a:pt x="2010699" y="1587182"/>
                  </a:lnTo>
                  <a:lnTo>
                    <a:pt x="2024036" y="1581150"/>
                  </a:lnTo>
                  <a:lnTo>
                    <a:pt x="2036738" y="1575752"/>
                  </a:lnTo>
                  <a:lnTo>
                    <a:pt x="2049440" y="1571307"/>
                  </a:lnTo>
                  <a:lnTo>
                    <a:pt x="2061506" y="1567497"/>
                  </a:lnTo>
                  <a:lnTo>
                    <a:pt x="2073256" y="1564640"/>
                  </a:lnTo>
                  <a:lnTo>
                    <a:pt x="2085005" y="1562100"/>
                  </a:lnTo>
                  <a:lnTo>
                    <a:pt x="2096119" y="1560195"/>
                  </a:lnTo>
                  <a:lnTo>
                    <a:pt x="2106598" y="1559242"/>
                  </a:lnTo>
                  <a:lnTo>
                    <a:pt x="2116442" y="1557972"/>
                  </a:lnTo>
                  <a:lnTo>
                    <a:pt x="2125968" y="1557655"/>
                  </a:lnTo>
                  <a:lnTo>
                    <a:pt x="2134860" y="1557655"/>
                  </a:lnTo>
                  <a:lnTo>
                    <a:pt x="2143116" y="1557972"/>
                  </a:lnTo>
                  <a:lnTo>
                    <a:pt x="2150737" y="1558290"/>
                  </a:lnTo>
                  <a:lnTo>
                    <a:pt x="2157723" y="1559242"/>
                  </a:lnTo>
                  <a:lnTo>
                    <a:pt x="2162839" y="1559781"/>
                  </a:lnTo>
                  <a:lnTo>
                    <a:pt x="2167906" y="1548627"/>
                  </a:lnTo>
                  <a:lnTo>
                    <a:pt x="2174894" y="1534961"/>
                  </a:lnTo>
                  <a:lnTo>
                    <a:pt x="2182518" y="1521930"/>
                  </a:lnTo>
                  <a:lnTo>
                    <a:pt x="2190777" y="1508900"/>
                  </a:lnTo>
                  <a:lnTo>
                    <a:pt x="2199354" y="1496822"/>
                  </a:lnTo>
                  <a:lnTo>
                    <a:pt x="2208566" y="1484745"/>
                  </a:lnTo>
                  <a:lnTo>
                    <a:pt x="2218731" y="1473304"/>
                  </a:lnTo>
                  <a:lnTo>
                    <a:pt x="2229214" y="1462498"/>
                  </a:lnTo>
                  <a:lnTo>
                    <a:pt x="2240015" y="1452010"/>
                  </a:lnTo>
                  <a:lnTo>
                    <a:pt x="2251450" y="1442157"/>
                  </a:lnTo>
                  <a:lnTo>
                    <a:pt x="2263204" y="1432623"/>
                  </a:lnTo>
                  <a:lnTo>
                    <a:pt x="2275593" y="1424042"/>
                  </a:lnTo>
                  <a:lnTo>
                    <a:pt x="2288617" y="1415778"/>
                  </a:lnTo>
                  <a:lnTo>
                    <a:pt x="2301958" y="1408151"/>
                  </a:lnTo>
                  <a:lnTo>
                    <a:pt x="2315300" y="1401158"/>
                  </a:lnTo>
                  <a:lnTo>
                    <a:pt x="2329277" y="1394802"/>
                  </a:lnTo>
                  <a:lnTo>
                    <a:pt x="2343572" y="1389081"/>
                  </a:lnTo>
                  <a:lnTo>
                    <a:pt x="2358184" y="1383996"/>
                  </a:lnTo>
                  <a:lnTo>
                    <a:pt x="2373114" y="1380182"/>
                  </a:lnTo>
                  <a:lnTo>
                    <a:pt x="2388680" y="1376686"/>
                  </a:lnTo>
                  <a:lnTo>
                    <a:pt x="2403927" y="1373508"/>
                  </a:lnTo>
                  <a:lnTo>
                    <a:pt x="2419493" y="1371919"/>
                  </a:lnTo>
                  <a:lnTo>
                    <a:pt x="2435693" y="1370330"/>
                  </a:lnTo>
                  <a:lnTo>
                    <a:pt x="2451894" y="1370012"/>
                  </a:lnTo>
                  <a:lnTo>
                    <a:pt x="2468095" y="1370330"/>
                  </a:lnTo>
                  <a:lnTo>
                    <a:pt x="2484295" y="1371919"/>
                  </a:lnTo>
                  <a:lnTo>
                    <a:pt x="2499861" y="1373508"/>
                  </a:lnTo>
                  <a:lnTo>
                    <a:pt x="2515426" y="1376686"/>
                  </a:lnTo>
                  <a:lnTo>
                    <a:pt x="2530674" y="1380182"/>
                  </a:lnTo>
                  <a:lnTo>
                    <a:pt x="2545286" y="1383996"/>
                  </a:lnTo>
                  <a:lnTo>
                    <a:pt x="2560216" y="1389081"/>
                  </a:lnTo>
                  <a:lnTo>
                    <a:pt x="2574511" y="1394802"/>
                  </a:lnTo>
                  <a:lnTo>
                    <a:pt x="2588488" y="1401158"/>
                  </a:lnTo>
                  <a:lnTo>
                    <a:pt x="2601830" y="1408151"/>
                  </a:lnTo>
                  <a:lnTo>
                    <a:pt x="2615171" y="1415778"/>
                  </a:lnTo>
                  <a:lnTo>
                    <a:pt x="2628195" y="1424042"/>
                  </a:lnTo>
                  <a:lnTo>
                    <a:pt x="2640267" y="1432623"/>
                  </a:lnTo>
                  <a:lnTo>
                    <a:pt x="2652338" y="1442157"/>
                  </a:lnTo>
                  <a:lnTo>
                    <a:pt x="2663773" y="1452010"/>
                  </a:lnTo>
                  <a:lnTo>
                    <a:pt x="2674574" y="1462498"/>
                  </a:lnTo>
                  <a:lnTo>
                    <a:pt x="2685057" y="1473304"/>
                  </a:lnTo>
                  <a:lnTo>
                    <a:pt x="2694904" y="1484745"/>
                  </a:lnTo>
                  <a:lnTo>
                    <a:pt x="2704434" y="1496822"/>
                  </a:lnTo>
                  <a:lnTo>
                    <a:pt x="2713011" y="1508900"/>
                  </a:lnTo>
                  <a:lnTo>
                    <a:pt x="2721270" y="1521930"/>
                  </a:lnTo>
                  <a:lnTo>
                    <a:pt x="2728894" y="1534961"/>
                  </a:lnTo>
                  <a:lnTo>
                    <a:pt x="2735565" y="1548627"/>
                  </a:lnTo>
                  <a:lnTo>
                    <a:pt x="2742236" y="1562611"/>
                  </a:lnTo>
                  <a:lnTo>
                    <a:pt x="2747953" y="1576913"/>
                  </a:lnTo>
                  <a:lnTo>
                    <a:pt x="2752718" y="1591533"/>
                  </a:lnTo>
                  <a:lnTo>
                    <a:pt x="2756848" y="1606471"/>
                  </a:lnTo>
                  <a:lnTo>
                    <a:pt x="2760660" y="1621726"/>
                  </a:lnTo>
                  <a:lnTo>
                    <a:pt x="2763519" y="1636981"/>
                  </a:lnTo>
                  <a:lnTo>
                    <a:pt x="2765107" y="1652872"/>
                  </a:lnTo>
                  <a:lnTo>
                    <a:pt x="2766695" y="1669081"/>
                  </a:lnTo>
                  <a:lnTo>
                    <a:pt x="2767013" y="1685290"/>
                  </a:lnTo>
                  <a:lnTo>
                    <a:pt x="2766695" y="1701499"/>
                  </a:lnTo>
                  <a:lnTo>
                    <a:pt x="2765107" y="1717390"/>
                  </a:lnTo>
                  <a:lnTo>
                    <a:pt x="2763519" y="1733281"/>
                  </a:lnTo>
                  <a:lnTo>
                    <a:pt x="2760660" y="1748854"/>
                  </a:lnTo>
                  <a:lnTo>
                    <a:pt x="2756848" y="1764110"/>
                  </a:lnTo>
                  <a:lnTo>
                    <a:pt x="2752718" y="1779047"/>
                  </a:lnTo>
                  <a:lnTo>
                    <a:pt x="2747953" y="1793667"/>
                  </a:lnTo>
                  <a:lnTo>
                    <a:pt x="2742236" y="1807969"/>
                  </a:lnTo>
                  <a:lnTo>
                    <a:pt x="2735565" y="1821635"/>
                  </a:lnTo>
                  <a:lnTo>
                    <a:pt x="2728894" y="1835619"/>
                  </a:lnTo>
                  <a:lnTo>
                    <a:pt x="2721270" y="1848650"/>
                  </a:lnTo>
                  <a:lnTo>
                    <a:pt x="2713011" y="1861363"/>
                  </a:lnTo>
                  <a:lnTo>
                    <a:pt x="2704434" y="1874075"/>
                  </a:lnTo>
                  <a:lnTo>
                    <a:pt x="2694904" y="1885835"/>
                  </a:lnTo>
                  <a:lnTo>
                    <a:pt x="2685057" y="1896959"/>
                  </a:lnTo>
                  <a:lnTo>
                    <a:pt x="2674574" y="1908082"/>
                  </a:lnTo>
                  <a:lnTo>
                    <a:pt x="2663773" y="1918570"/>
                  </a:lnTo>
                  <a:lnTo>
                    <a:pt x="2652338" y="1928423"/>
                  </a:lnTo>
                  <a:lnTo>
                    <a:pt x="2640267" y="1937640"/>
                  </a:lnTo>
                  <a:lnTo>
                    <a:pt x="2628195" y="1946538"/>
                  </a:lnTo>
                  <a:lnTo>
                    <a:pt x="2615171" y="1955120"/>
                  </a:lnTo>
                  <a:lnTo>
                    <a:pt x="2601830" y="1962430"/>
                  </a:lnTo>
                  <a:lnTo>
                    <a:pt x="2588488" y="1969422"/>
                  </a:lnTo>
                  <a:lnTo>
                    <a:pt x="2574511" y="1975778"/>
                  </a:lnTo>
                  <a:lnTo>
                    <a:pt x="2560216" y="1981181"/>
                  </a:lnTo>
                  <a:lnTo>
                    <a:pt x="2545286" y="1986266"/>
                  </a:lnTo>
                  <a:lnTo>
                    <a:pt x="2530674" y="1990716"/>
                  </a:lnTo>
                  <a:lnTo>
                    <a:pt x="2515426" y="1994212"/>
                  </a:lnTo>
                  <a:lnTo>
                    <a:pt x="2499861" y="1996754"/>
                  </a:lnTo>
                  <a:lnTo>
                    <a:pt x="2484295" y="1998979"/>
                  </a:lnTo>
                  <a:lnTo>
                    <a:pt x="2468095" y="1999932"/>
                  </a:lnTo>
                  <a:lnTo>
                    <a:pt x="2451894" y="2000250"/>
                  </a:lnTo>
                  <a:lnTo>
                    <a:pt x="2435693" y="1999932"/>
                  </a:lnTo>
                  <a:lnTo>
                    <a:pt x="2419493" y="1998979"/>
                  </a:lnTo>
                  <a:lnTo>
                    <a:pt x="2403927" y="1996754"/>
                  </a:lnTo>
                  <a:lnTo>
                    <a:pt x="2388680" y="1994212"/>
                  </a:lnTo>
                  <a:lnTo>
                    <a:pt x="2373114" y="1990716"/>
                  </a:lnTo>
                  <a:lnTo>
                    <a:pt x="2358184" y="1986266"/>
                  </a:lnTo>
                  <a:lnTo>
                    <a:pt x="2343572" y="1981181"/>
                  </a:lnTo>
                  <a:lnTo>
                    <a:pt x="2329277" y="1975778"/>
                  </a:lnTo>
                  <a:lnTo>
                    <a:pt x="2315300" y="1969422"/>
                  </a:lnTo>
                  <a:lnTo>
                    <a:pt x="2301958" y="1962430"/>
                  </a:lnTo>
                  <a:lnTo>
                    <a:pt x="2288617" y="1955120"/>
                  </a:lnTo>
                  <a:lnTo>
                    <a:pt x="2275593" y="1946538"/>
                  </a:lnTo>
                  <a:lnTo>
                    <a:pt x="2263204" y="1937640"/>
                  </a:lnTo>
                  <a:lnTo>
                    <a:pt x="2251450" y="1928423"/>
                  </a:lnTo>
                  <a:lnTo>
                    <a:pt x="2240015" y="1918570"/>
                  </a:lnTo>
                  <a:lnTo>
                    <a:pt x="2229214" y="1908082"/>
                  </a:lnTo>
                  <a:lnTo>
                    <a:pt x="2218731" y="1896959"/>
                  </a:lnTo>
                  <a:lnTo>
                    <a:pt x="2208566" y="1885835"/>
                  </a:lnTo>
                  <a:lnTo>
                    <a:pt x="2199354" y="1874075"/>
                  </a:lnTo>
                  <a:lnTo>
                    <a:pt x="2190777" y="1861363"/>
                  </a:lnTo>
                  <a:lnTo>
                    <a:pt x="2182518" y="1848650"/>
                  </a:lnTo>
                  <a:lnTo>
                    <a:pt x="2174894" y="1835619"/>
                  </a:lnTo>
                  <a:lnTo>
                    <a:pt x="2167906" y="1821635"/>
                  </a:lnTo>
                  <a:lnTo>
                    <a:pt x="2161553" y="1807969"/>
                  </a:lnTo>
                  <a:lnTo>
                    <a:pt x="2155835" y="1793667"/>
                  </a:lnTo>
                  <a:lnTo>
                    <a:pt x="2151070" y="1779047"/>
                  </a:lnTo>
                  <a:lnTo>
                    <a:pt x="2146940" y="1764110"/>
                  </a:lnTo>
                  <a:lnTo>
                    <a:pt x="2143128" y="1748854"/>
                  </a:lnTo>
                  <a:lnTo>
                    <a:pt x="2140269" y="1733281"/>
                  </a:lnTo>
                  <a:lnTo>
                    <a:pt x="2138363" y="1717390"/>
                  </a:lnTo>
                  <a:lnTo>
                    <a:pt x="2137093" y="1701499"/>
                  </a:lnTo>
                  <a:lnTo>
                    <a:pt x="2136775" y="1685290"/>
                  </a:lnTo>
                  <a:lnTo>
                    <a:pt x="2137093" y="1669081"/>
                  </a:lnTo>
                  <a:lnTo>
                    <a:pt x="2138363" y="1652872"/>
                  </a:lnTo>
                  <a:lnTo>
                    <a:pt x="2140269" y="1636981"/>
                  </a:lnTo>
                  <a:lnTo>
                    <a:pt x="2140522" y="1635629"/>
                  </a:lnTo>
                  <a:lnTo>
                    <a:pt x="2137718" y="1635442"/>
                  </a:lnTo>
                  <a:lnTo>
                    <a:pt x="2126603" y="1635442"/>
                  </a:lnTo>
                  <a:lnTo>
                    <a:pt x="2120252" y="1635760"/>
                  </a:lnTo>
                  <a:lnTo>
                    <a:pt x="2113584" y="1636395"/>
                  </a:lnTo>
                  <a:lnTo>
                    <a:pt x="2106598" y="1637030"/>
                  </a:lnTo>
                  <a:lnTo>
                    <a:pt x="2098977" y="1638617"/>
                  </a:lnTo>
                  <a:lnTo>
                    <a:pt x="2091038" y="1640522"/>
                  </a:lnTo>
                  <a:lnTo>
                    <a:pt x="2082782" y="1642427"/>
                  </a:lnTo>
                  <a:lnTo>
                    <a:pt x="2074208" y="1644967"/>
                  </a:lnTo>
                  <a:lnTo>
                    <a:pt x="2065000" y="1648142"/>
                  </a:lnTo>
                  <a:lnTo>
                    <a:pt x="2056108" y="1652270"/>
                  </a:lnTo>
                  <a:lnTo>
                    <a:pt x="2046899" y="1656715"/>
                  </a:lnTo>
                  <a:lnTo>
                    <a:pt x="2037055" y="1661477"/>
                  </a:lnTo>
                  <a:lnTo>
                    <a:pt x="2026894" y="1667192"/>
                  </a:lnTo>
                  <a:lnTo>
                    <a:pt x="2017050" y="1673860"/>
                  </a:lnTo>
                  <a:lnTo>
                    <a:pt x="2006889" y="1681163"/>
                  </a:lnTo>
                  <a:lnTo>
                    <a:pt x="1996410" y="1689418"/>
                  </a:lnTo>
                  <a:lnTo>
                    <a:pt x="1985931" y="1698308"/>
                  </a:lnTo>
                  <a:lnTo>
                    <a:pt x="1975452" y="1707833"/>
                  </a:lnTo>
                  <a:lnTo>
                    <a:pt x="1965290" y="1718628"/>
                  </a:lnTo>
                  <a:lnTo>
                    <a:pt x="1954494" y="1730693"/>
                  </a:lnTo>
                  <a:lnTo>
                    <a:pt x="1943697" y="1743710"/>
                  </a:lnTo>
                  <a:lnTo>
                    <a:pt x="1932900" y="1757680"/>
                  </a:lnTo>
                  <a:lnTo>
                    <a:pt x="1922422" y="1772285"/>
                  </a:lnTo>
                  <a:lnTo>
                    <a:pt x="1915436" y="1783080"/>
                  </a:lnTo>
                  <a:lnTo>
                    <a:pt x="1908767" y="1794510"/>
                  </a:lnTo>
                  <a:lnTo>
                    <a:pt x="1902098" y="1806893"/>
                  </a:lnTo>
                  <a:lnTo>
                    <a:pt x="1895748" y="1820228"/>
                  </a:lnTo>
                  <a:lnTo>
                    <a:pt x="1889714" y="1833880"/>
                  </a:lnTo>
                  <a:lnTo>
                    <a:pt x="1883998" y="1848485"/>
                  </a:lnTo>
                  <a:lnTo>
                    <a:pt x="1877648" y="1863725"/>
                  </a:lnTo>
                  <a:lnTo>
                    <a:pt x="1871932" y="1879600"/>
                  </a:lnTo>
                  <a:lnTo>
                    <a:pt x="1866216" y="1895793"/>
                  </a:lnTo>
                  <a:lnTo>
                    <a:pt x="1860818" y="1912303"/>
                  </a:lnTo>
                  <a:lnTo>
                    <a:pt x="1849704" y="1946593"/>
                  </a:lnTo>
                  <a:lnTo>
                    <a:pt x="1838589" y="1982788"/>
                  </a:lnTo>
                  <a:lnTo>
                    <a:pt x="1827793" y="2019618"/>
                  </a:lnTo>
                  <a:lnTo>
                    <a:pt x="1813503" y="2066925"/>
                  </a:lnTo>
                  <a:lnTo>
                    <a:pt x="1798579" y="2115185"/>
                  </a:lnTo>
                  <a:lnTo>
                    <a:pt x="1790640" y="2139633"/>
                  </a:lnTo>
                  <a:lnTo>
                    <a:pt x="1782701" y="2163445"/>
                  </a:lnTo>
                  <a:lnTo>
                    <a:pt x="1774128" y="2187893"/>
                  </a:lnTo>
                  <a:lnTo>
                    <a:pt x="1765554" y="2212023"/>
                  </a:lnTo>
                  <a:lnTo>
                    <a:pt x="1756345" y="2235835"/>
                  </a:lnTo>
                  <a:lnTo>
                    <a:pt x="1746501" y="2259648"/>
                  </a:lnTo>
                  <a:lnTo>
                    <a:pt x="1736340" y="2282825"/>
                  </a:lnTo>
                  <a:lnTo>
                    <a:pt x="1725543" y="2306003"/>
                  </a:lnTo>
                  <a:lnTo>
                    <a:pt x="1714429" y="2328228"/>
                  </a:lnTo>
                  <a:lnTo>
                    <a:pt x="1702680" y="2350135"/>
                  </a:lnTo>
                  <a:lnTo>
                    <a:pt x="1696011" y="2360930"/>
                  </a:lnTo>
                  <a:lnTo>
                    <a:pt x="1689978" y="2371725"/>
                  </a:lnTo>
                  <a:lnTo>
                    <a:pt x="1683627" y="2382203"/>
                  </a:lnTo>
                  <a:lnTo>
                    <a:pt x="1676641" y="2392363"/>
                  </a:lnTo>
                  <a:lnTo>
                    <a:pt x="1669973" y="2402205"/>
                  </a:lnTo>
                  <a:lnTo>
                    <a:pt x="1662669" y="2412365"/>
                  </a:lnTo>
                  <a:lnTo>
                    <a:pt x="1655366" y="2422208"/>
                  </a:lnTo>
                  <a:lnTo>
                    <a:pt x="1648380" y="2431415"/>
                  </a:lnTo>
                  <a:lnTo>
                    <a:pt x="1640441" y="2440940"/>
                  </a:lnTo>
                  <a:lnTo>
                    <a:pt x="1632820" y="2449830"/>
                  </a:lnTo>
                  <a:lnTo>
                    <a:pt x="1624564" y="2458720"/>
                  </a:lnTo>
                  <a:lnTo>
                    <a:pt x="1616307" y="2467293"/>
                  </a:lnTo>
                  <a:lnTo>
                    <a:pt x="1608051" y="2475548"/>
                  </a:lnTo>
                  <a:lnTo>
                    <a:pt x="1599478" y="2483485"/>
                  </a:lnTo>
                  <a:lnTo>
                    <a:pt x="1590586" y="2491423"/>
                  </a:lnTo>
                  <a:lnTo>
                    <a:pt x="1581060" y="2499043"/>
                  </a:lnTo>
                  <a:lnTo>
                    <a:pt x="1571851" y="2506345"/>
                  </a:lnTo>
                  <a:lnTo>
                    <a:pt x="1562007" y="2513013"/>
                  </a:lnTo>
                  <a:lnTo>
                    <a:pt x="1552163" y="2519998"/>
                  </a:lnTo>
                  <a:lnTo>
                    <a:pt x="1542319" y="2526030"/>
                  </a:lnTo>
                  <a:lnTo>
                    <a:pt x="1531840" y="2532063"/>
                  </a:lnTo>
                  <a:lnTo>
                    <a:pt x="1521044" y="2537778"/>
                  </a:lnTo>
                  <a:lnTo>
                    <a:pt x="1510247" y="2543175"/>
                  </a:lnTo>
                  <a:lnTo>
                    <a:pt x="1499133" y="2547938"/>
                  </a:lnTo>
                  <a:lnTo>
                    <a:pt x="1487701" y="2552700"/>
                  </a:lnTo>
                  <a:lnTo>
                    <a:pt x="1475635" y="2556828"/>
                  </a:lnTo>
                  <a:lnTo>
                    <a:pt x="1463886" y="2560955"/>
                  </a:lnTo>
                  <a:lnTo>
                    <a:pt x="1451501" y="2564448"/>
                  </a:lnTo>
                  <a:lnTo>
                    <a:pt x="1439117" y="2567623"/>
                  </a:lnTo>
                  <a:lnTo>
                    <a:pt x="1426098" y="2570480"/>
                  </a:lnTo>
                  <a:lnTo>
                    <a:pt x="1412761" y="2572703"/>
                  </a:lnTo>
                  <a:lnTo>
                    <a:pt x="1399106" y="2574925"/>
                  </a:lnTo>
                  <a:lnTo>
                    <a:pt x="1385452" y="2576513"/>
                  </a:lnTo>
                  <a:lnTo>
                    <a:pt x="1371480" y="2577465"/>
                  </a:lnTo>
                  <a:lnTo>
                    <a:pt x="1356555" y="2578100"/>
                  </a:lnTo>
                  <a:lnTo>
                    <a:pt x="1341948" y="2578100"/>
                  </a:lnTo>
                  <a:lnTo>
                    <a:pt x="1334327" y="2578100"/>
                  </a:lnTo>
                  <a:lnTo>
                    <a:pt x="1324165" y="2578100"/>
                  </a:lnTo>
                  <a:lnTo>
                    <a:pt x="1314322" y="2577465"/>
                  </a:lnTo>
                  <a:lnTo>
                    <a:pt x="1304478" y="2576830"/>
                  </a:lnTo>
                  <a:lnTo>
                    <a:pt x="1294951" y="2575560"/>
                  </a:lnTo>
                  <a:lnTo>
                    <a:pt x="1285107" y="2574290"/>
                  </a:lnTo>
                  <a:lnTo>
                    <a:pt x="1275898" y="2572703"/>
                  </a:lnTo>
                  <a:lnTo>
                    <a:pt x="1266372" y="2571115"/>
                  </a:lnTo>
                  <a:lnTo>
                    <a:pt x="1257163" y="2568893"/>
                  </a:lnTo>
                  <a:lnTo>
                    <a:pt x="1247637" y="2566670"/>
                  </a:lnTo>
                  <a:lnTo>
                    <a:pt x="1238746" y="2564130"/>
                  </a:lnTo>
                  <a:lnTo>
                    <a:pt x="1229854" y="2561273"/>
                  </a:lnTo>
                  <a:lnTo>
                    <a:pt x="1220646" y="2558415"/>
                  </a:lnTo>
                  <a:lnTo>
                    <a:pt x="1212072" y="2555240"/>
                  </a:lnTo>
                  <a:lnTo>
                    <a:pt x="1203498" y="2552065"/>
                  </a:lnTo>
                  <a:lnTo>
                    <a:pt x="1194924" y="2548255"/>
                  </a:lnTo>
                  <a:lnTo>
                    <a:pt x="1186351" y="2544445"/>
                  </a:lnTo>
                  <a:lnTo>
                    <a:pt x="1178094" y="2540318"/>
                  </a:lnTo>
                  <a:lnTo>
                    <a:pt x="1169521" y="2536190"/>
                  </a:lnTo>
                  <a:lnTo>
                    <a:pt x="1161264" y="2531745"/>
                  </a:lnTo>
                  <a:lnTo>
                    <a:pt x="1153008" y="2526983"/>
                  </a:lnTo>
                  <a:lnTo>
                    <a:pt x="1137449" y="2517458"/>
                  </a:lnTo>
                  <a:lnTo>
                    <a:pt x="1121889" y="2506980"/>
                  </a:lnTo>
                  <a:lnTo>
                    <a:pt x="1106647" y="2495868"/>
                  </a:lnTo>
                  <a:lnTo>
                    <a:pt x="1092040" y="2484120"/>
                  </a:lnTo>
                  <a:lnTo>
                    <a:pt x="1077750" y="2471420"/>
                  </a:lnTo>
                  <a:lnTo>
                    <a:pt x="1063460" y="2458403"/>
                  </a:lnTo>
                  <a:lnTo>
                    <a:pt x="1049806" y="2444750"/>
                  </a:lnTo>
                  <a:lnTo>
                    <a:pt x="1036469" y="2430780"/>
                  </a:lnTo>
                  <a:lnTo>
                    <a:pt x="1023767" y="2415858"/>
                  </a:lnTo>
                  <a:lnTo>
                    <a:pt x="1011065" y="2400935"/>
                  </a:lnTo>
                  <a:lnTo>
                    <a:pt x="998999" y="2385378"/>
                  </a:lnTo>
                  <a:lnTo>
                    <a:pt x="986932" y="2369503"/>
                  </a:lnTo>
                  <a:lnTo>
                    <a:pt x="975500" y="2352993"/>
                  </a:lnTo>
                  <a:lnTo>
                    <a:pt x="964386" y="2336483"/>
                  </a:lnTo>
                  <a:lnTo>
                    <a:pt x="953272" y="2319655"/>
                  </a:lnTo>
                  <a:lnTo>
                    <a:pt x="942793" y="2302510"/>
                  </a:lnTo>
                  <a:lnTo>
                    <a:pt x="932632" y="2284730"/>
                  </a:lnTo>
                  <a:lnTo>
                    <a:pt x="922470" y="2266633"/>
                  </a:lnTo>
                  <a:lnTo>
                    <a:pt x="913261" y="2249170"/>
                  </a:lnTo>
                  <a:lnTo>
                    <a:pt x="904052" y="2230755"/>
                  </a:lnTo>
                  <a:lnTo>
                    <a:pt x="894844" y="2212975"/>
                  </a:lnTo>
                  <a:lnTo>
                    <a:pt x="886270" y="2194560"/>
                  </a:lnTo>
                  <a:lnTo>
                    <a:pt x="878014" y="2176145"/>
                  </a:lnTo>
                  <a:lnTo>
                    <a:pt x="870075" y="2157413"/>
                  </a:lnTo>
                  <a:lnTo>
                    <a:pt x="862136" y="2138998"/>
                  </a:lnTo>
                  <a:lnTo>
                    <a:pt x="854515" y="2120900"/>
                  </a:lnTo>
                  <a:lnTo>
                    <a:pt x="847529" y="2102485"/>
                  </a:lnTo>
                  <a:lnTo>
                    <a:pt x="840543" y="2084388"/>
                  </a:lnTo>
                  <a:lnTo>
                    <a:pt x="827524" y="2048193"/>
                  </a:lnTo>
                  <a:lnTo>
                    <a:pt x="816092" y="2012950"/>
                  </a:lnTo>
                  <a:lnTo>
                    <a:pt x="805296" y="1978660"/>
                  </a:lnTo>
                  <a:lnTo>
                    <a:pt x="795769" y="1945640"/>
                  </a:lnTo>
                  <a:lnTo>
                    <a:pt x="786561" y="1914525"/>
                  </a:lnTo>
                  <a:lnTo>
                    <a:pt x="779257" y="1884680"/>
                  </a:lnTo>
                  <a:lnTo>
                    <a:pt x="772271" y="1856423"/>
                  </a:lnTo>
                  <a:lnTo>
                    <a:pt x="766238" y="1831023"/>
                  </a:lnTo>
                  <a:lnTo>
                    <a:pt x="761157" y="1807845"/>
                  </a:lnTo>
                  <a:lnTo>
                    <a:pt x="757029" y="1787843"/>
                  </a:lnTo>
                  <a:lnTo>
                    <a:pt x="753536" y="1770698"/>
                  </a:lnTo>
                  <a:lnTo>
                    <a:pt x="749408" y="1746250"/>
                  </a:lnTo>
                  <a:lnTo>
                    <a:pt x="739246" y="1742758"/>
                  </a:lnTo>
                  <a:lnTo>
                    <a:pt x="728767" y="1738948"/>
                  </a:lnTo>
                  <a:lnTo>
                    <a:pt x="718288" y="1734503"/>
                  </a:lnTo>
                  <a:lnTo>
                    <a:pt x="707492" y="1729423"/>
                  </a:lnTo>
                  <a:lnTo>
                    <a:pt x="697013" y="1724025"/>
                  </a:lnTo>
                  <a:lnTo>
                    <a:pt x="686216" y="1718628"/>
                  </a:lnTo>
                  <a:lnTo>
                    <a:pt x="675102" y="1712595"/>
                  </a:lnTo>
                  <a:lnTo>
                    <a:pt x="664306" y="1706245"/>
                  </a:lnTo>
                  <a:lnTo>
                    <a:pt x="653509" y="1699260"/>
                  </a:lnTo>
                  <a:lnTo>
                    <a:pt x="642395" y="1692275"/>
                  </a:lnTo>
                  <a:lnTo>
                    <a:pt x="620802" y="1677352"/>
                  </a:lnTo>
                  <a:lnTo>
                    <a:pt x="599209" y="1661477"/>
                  </a:lnTo>
                  <a:lnTo>
                    <a:pt x="577933" y="1645285"/>
                  </a:lnTo>
                  <a:lnTo>
                    <a:pt x="557293" y="1628775"/>
                  </a:lnTo>
                  <a:lnTo>
                    <a:pt x="536970" y="1612265"/>
                  </a:lnTo>
                  <a:lnTo>
                    <a:pt x="517917" y="1595755"/>
                  </a:lnTo>
                  <a:lnTo>
                    <a:pt x="500134" y="1579562"/>
                  </a:lnTo>
                  <a:lnTo>
                    <a:pt x="482987" y="1564005"/>
                  </a:lnTo>
                  <a:lnTo>
                    <a:pt x="467745" y="1549717"/>
                  </a:lnTo>
                  <a:lnTo>
                    <a:pt x="441071" y="1524317"/>
                  </a:lnTo>
                  <a:lnTo>
                    <a:pt x="419795" y="1502727"/>
                  </a:lnTo>
                  <a:lnTo>
                    <a:pt x="398520" y="1480820"/>
                  </a:lnTo>
                  <a:lnTo>
                    <a:pt x="377562" y="1458277"/>
                  </a:lnTo>
                  <a:lnTo>
                    <a:pt x="356604" y="1435417"/>
                  </a:lnTo>
                  <a:lnTo>
                    <a:pt x="335963" y="1411922"/>
                  </a:lnTo>
                  <a:lnTo>
                    <a:pt x="315323" y="1388427"/>
                  </a:lnTo>
                  <a:lnTo>
                    <a:pt x="295000" y="1363980"/>
                  </a:lnTo>
                  <a:lnTo>
                    <a:pt x="275312" y="1339532"/>
                  </a:lnTo>
                  <a:lnTo>
                    <a:pt x="255624" y="1314132"/>
                  </a:lnTo>
                  <a:lnTo>
                    <a:pt x="236572" y="1289050"/>
                  </a:lnTo>
                  <a:lnTo>
                    <a:pt x="217836" y="1263650"/>
                  </a:lnTo>
                  <a:lnTo>
                    <a:pt x="199419" y="1237932"/>
                  </a:lnTo>
                  <a:lnTo>
                    <a:pt x="181636" y="1212215"/>
                  </a:lnTo>
                  <a:lnTo>
                    <a:pt x="164489" y="1185862"/>
                  </a:lnTo>
                  <a:lnTo>
                    <a:pt x="147976" y="1159827"/>
                  </a:lnTo>
                  <a:lnTo>
                    <a:pt x="131781" y="1133792"/>
                  </a:lnTo>
                  <a:lnTo>
                    <a:pt x="116539" y="1107440"/>
                  </a:lnTo>
                  <a:lnTo>
                    <a:pt x="102250" y="1081087"/>
                  </a:lnTo>
                  <a:lnTo>
                    <a:pt x="88595" y="1055052"/>
                  </a:lnTo>
                  <a:lnTo>
                    <a:pt x="75576" y="1029017"/>
                  </a:lnTo>
                  <a:lnTo>
                    <a:pt x="63509" y="1003300"/>
                  </a:lnTo>
                  <a:lnTo>
                    <a:pt x="52713" y="977265"/>
                  </a:lnTo>
                  <a:lnTo>
                    <a:pt x="42234" y="951547"/>
                  </a:lnTo>
                  <a:lnTo>
                    <a:pt x="37470" y="938847"/>
                  </a:lnTo>
                  <a:lnTo>
                    <a:pt x="33342" y="926147"/>
                  </a:lnTo>
                  <a:lnTo>
                    <a:pt x="28897" y="913765"/>
                  </a:lnTo>
                  <a:lnTo>
                    <a:pt x="25086" y="901065"/>
                  </a:lnTo>
                  <a:lnTo>
                    <a:pt x="21276" y="888365"/>
                  </a:lnTo>
                  <a:lnTo>
                    <a:pt x="18100" y="876300"/>
                  </a:lnTo>
                  <a:lnTo>
                    <a:pt x="14925" y="863917"/>
                  </a:lnTo>
                  <a:lnTo>
                    <a:pt x="12067" y="851852"/>
                  </a:lnTo>
                  <a:lnTo>
                    <a:pt x="9526" y="839470"/>
                  </a:lnTo>
                  <a:lnTo>
                    <a:pt x="7304" y="827722"/>
                  </a:lnTo>
                  <a:lnTo>
                    <a:pt x="5081" y="815975"/>
                  </a:lnTo>
                  <a:lnTo>
                    <a:pt x="3811" y="803910"/>
                  </a:lnTo>
                  <a:lnTo>
                    <a:pt x="2223" y="792480"/>
                  </a:lnTo>
                  <a:lnTo>
                    <a:pt x="1270" y="781050"/>
                  </a:lnTo>
                  <a:lnTo>
                    <a:pt x="635" y="769620"/>
                  </a:lnTo>
                  <a:lnTo>
                    <a:pt x="0" y="758190"/>
                  </a:lnTo>
                  <a:lnTo>
                    <a:pt x="0" y="746760"/>
                  </a:lnTo>
                  <a:lnTo>
                    <a:pt x="635" y="735965"/>
                  </a:lnTo>
                  <a:lnTo>
                    <a:pt x="1588" y="718185"/>
                  </a:lnTo>
                  <a:lnTo>
                    <a:pt x="3175" y="700405"/>
                  </a:lnTo>
                  <a:lnTo>
                    <a:pt x="5081" y="683260"/>
                  </a:lnTo>
                  <a:lnTo>
                    <a:pt x="7621" y="666115"/>
                  </a:lnTo>
                  <a:lnTo>
                    <a:pt x="10479" y="649605"/>
                  </a:lnTo>
                  <a:lnTo>
                    <a:pt x="13972" y="633412"/>
                  </a:lnTo>
                  <a:lnTo>
                    <a:pt x="17465" y="617855"/>
                  </a:lnTo>
                  <a:lnTo>
                    <a:pt x="21276" y="602297"/>
                  </a:lnTo>
                  <a:lnTo>
                    <a:pt x="25721" y="586740"/>
                  </a:lnTo>
                  <a:lnTo>
                    <a:pt x="30802" y="572135"/>
                  </a:lnTo>
                  <a:lnTo>
                    <a:pt x="35883" y="557530"/>
                  </a:lnTo>
                  <a:lnTo>
                    <a:pt x="41281" y="543560"/>
                  </a:lnTo>
                  <a:lnTo>
                    <a:pt x="46997" y="529907"/>
                  </a:lnTo>
                  <a:lnTo>
                    <a:pt x="52713" y="516572"/>
                  </a:lnTo>
                  <a:lnTo>
                    <a:pt x="59063" y="503237"/>
                  </a:lnTo>
                  <a:lnTo>
                    <a:pt x="65732" y="490855"/>
                  </a:lnTo>
                  <a:lnTo>
                    <a:pt x="72400" y="478155"/>
                  </a:lnTo>
                  <a:lnTo>
                    <a:pt x="79386" y="466407"/>
                  </a:lnTo>
                  <a:lnTo>
                    <a:pt x="86372" y="454342"/>
                  </a:lnTo>
                  <a:lnTo>
                    <a:pt x="93994" y="442912"/>
                  </a:lnTo>
                  <a:lnTo>
                    <a:pt x="101615" y="431800"/>
                  </a:lnTo>
                  <a:lnTo>
                    <a:pt x="109553" y="421005"/>
                  </a:lnTo>
                  <a:lnTo>
                    <a:pt x="117174" y="410527"/>
                  </a:lnTo>
                  <a:lnTo>
                    <a:pt x="125431" y="400685"/>
                  </a:lnTo>
                  <a:lnTo>
                    <a:pt x="133369" y="390842"/>
                  </a:lnTo>
                  <a:lnTo>
                    <a:pt x="141625" y="381000"/>
                  </a:lnTo>
                  <a:lnTo>
                    <a:pt x="149882" y="371792"/>
                  </a:lnTo>
                  <a:lnTo>
                    <a:pt x="158455" y="362902"/>
                  </a:lnTo>
                  <a:lnTo>
                    <a:pt x="166711" y="354012"/>
                  </a:lnTo>
                  <a:lnTo>
                    <a:pt x="175285" y="345757"/>
                  </a:lnTo>
                  <a:lnTo>
                    <a:pt x="183541" y="337502"/>
                  </a:lnTo>
                  <a:lnTo>
                    <a:pt x="192115" y="330200"/>
                  </a:lnTo>
                  <a:lnTo>
                    <a:pt x="208945" y="314959"/>
                  </a:lnTo>
                  <a:lnTo>
                    <a:pt x="226093" y="301625"/>
                  </a:lnTo>
                  <a:lnTo>
                    <a:pt x="242605" y="288925"/>
                  </a:lnTo>
                  <a:lnTo>
                    <a:pt x="258800" y="277495"/>
                  </a:lnTo>
                  <a:lnTo>
                    <a:pt x="272357" y="268175"/>
                  </a:lnTo>
                  <a:lnTo>
                    <a:pt x="271149" y="257634"/>
                  </a:lnTo>
                  <a:lnTo>
                    <a:pt x="270193" y="246530"/>
                  </a:lnTo>
                  <a:lnTo>
                    <a:pt x="269875" y="234791"/>
                  </a:lnTo>
                  <a:lnTo>
                    <a:pt x="270193" y="223686"/>
                  </a:lnTo>
                  <a:lnTo>
                    <a:pt x="271149" y="212582"/>
                  </a:lnTo>
                  <a:lnTo>
                    <a:pt x="272422" y="201477"/>
                  </a:lnTo>
                  <a:lnTo>
                    <a:pt x="274651" y="190690"/>
                  </a:lnTo>
                  <a:lnTo>
                    <a:pt x="277199" y="179903"/>
                  </a:lnTo>
                  <a:lnTo>
                    <a:pt x="280064" y="169433"/>
                  </a:lnTo>
                  <a:lnTo>
                    <a:pt x="283567" y="158963"/>
                  </a:lnTo>
                  <a:lnTo>
                    <a:pt x="287388" y="149127"/>
                  </a:lnTo>
                  <a:lnTo>
                    <a:pt x="291846" y="139292"/>
                  </a:lnTo>
                  <a:lnTo>
                    <a:pt x="296622" y="130091"/>
                  </a:lnTo>
                  <a:lnTo>
                    <a:pt x="302035" y="120573"/>
                  </a:lnTo>
                  <a:lnTo>
                    <a:pt x="307766" y="111689"/>
                  </a:lnTo>
                  <a:lnTo>
                    <a:pt x="313816" y="103123"/>
                  </a:lnTo>
                  <a:lnTo>
                    <a:pt x="320821" y="94874"/>
                  </a:lnTo>
                  <a:lnTo>
                    <a:pt x="327508" y="86942"/>
                  </a:lnTo>
                  <a:lnTo>
                    <a:pt x="334831" y="79010"/>
                  </a:lnTo>
                  <a:lnTo>
                    <a:pt x="342792" y="71713"/>
                  </a:lnTo>
                  <a:lnTo>
                    <a:pt x="350752" y="65050"/>
                  </a:lnTo>
                  <a:lnTo>
                    <a:pt x="359031" y="58071"/>
                  </a:lnTo>
                  <a:lnTo>
                    <a:pt x="367628" y="52042"/>
                  </a:lnTo>
                  <a:lnTo>
                    <a:pt x="376543" y="46331"/>
                  </a:lnTo>
                  <a:lnTo>
                    <a:pt x="386096" y="41255"/>
                  </a:lnTo>
                  <a:lnTo>
                    <a:pt x="395330" y="36179"/>
                  </a:lnTo>
                  <a:lnTo>
                    <a:pt x="405201" y="31737"/>
                  </a:lnTo>
                  <a:lnTo>
                    <a:pt x="415072" y="27930"/>
                  </a:lnTo>
                  <a:lnTo>
                    <a:pt x="425579" y="24440"/>
                  </a:lnTo>
                  <a:lnTo>
                    <a:pt x="436087" y="21584"/>
                  </a:lnTo>
                  <a:lnTo>
                    <a:pt x="446913" y="19046"/>
                  </a:lnTo>
                  <a:lnTo>
                    <a:pt x="457739" y="16825"/>
                  </a:lnTo>
                  <a:lnTo>
                    <a:pt x="468883" y="15556"/>
                  </a:lnTo>
                  <a:lnTo>
                    <a:pt x="480028" y="14604"/>
                  </a:lnTo>
                  <a:lnTo>
                    <a:pt x="491172" y="14287"/>
                  </a:lnTo>
                  <a:lnTo>
                    <a:pt x="502635" y="14604"/>
                  </a:lnTo>
                  <a:lnTo>
                    <a:pt x="514098" y="15556"/>
                  </a:lnTo>
                  <a:lnTo>
                    <a:pt x="525243" y="16825"/>
                  </a:lnTo>
                  <a:lnTo>
                    <a:pt x="536069" y="19046"/>
                  </a:lnTo>
                  <a:lnTo>
                    <a:pt x="546895" y="21584"/>
                  </a:lnTo>
                  <a:lnTo>
                    <a:pt x="557402" y="24440"/>
                  </a:lnTo>
                  <a:lnTo>
                    <a:pt x="567273" y="27930"/>
                  </a:lnTo>
                  <a:lnTo>
                    <a:pt x="577462" y="31737"/>
                  </a:lnTo>
                  <a:lnTo>
                    <a:pt x="587333" y="36179"/>
                  </a:lnTo>
                  <a:lnTo>
                    <a:pt x="596886" y="41255"/>
                  </a:lnTo>
                  <a:lnTo>
                    <a:pt x="606438" y="46331"/>
                  </a:lnTo>
                  <a:lnTo>
                    <a:pt x="615354" y="52042"/>
                  </a:lnTo>
                  <a:lnTo>
                    <a:pt x="623951" y="58071"/>
                  </a:lnTo>
                  <a:lnTo>
                    <a:pt x="632229" y="65050"/>
                  </a:lnTo>
                  <a:lnTo>
                    <a:pt x="640190" y="71713"/>
                  </a:lnTo>
                  <a:lnTo>
                    <a:pt x="647832" y="79010"/>
                  </a:lnTo>
                  <a:lnTo>
                    <a:pt x="655474" y="86942"/>
                  </a:lnTo>
                  <a:lnTo>
                    <a:pt x="662160" y="94874"/>
                  </a:lnTo>
                  <a:lnTo>
                    <a:pt x="668529" y="103123"/>
                  </a:lnTo>
                  <a:lnTo>
                    <a:pt x="674897" y="111689"/>
                  </a:lnTo>
                  <a:lnTo>
                    <a:pt x="680628" y="120573"/>
                  </a:lnTo>
                  <a:lnTo>
                    <a:pt x="686041" y="130091"/>
                  </a:lnTo>
                  <a:lnTo>
                    <a:pt x="691136" y="139292"/>
                  </a:lnTo>
                  <a:lnTo>
                    <a:pt x="695275" y="149127"/>
                  </a:lnTo>
                  <a:lnTo>
                    <a:pt x="699415" y="158963"/>
                  </a:lnTo>
                  <a:lnTo>
                    <a:pt x="702917" y="169433"/>
                  </a:lnTo>
                  <a:lnTo>
                    <a:pt x="705783" y="179903"/>
                  </a:lnTo>
                  <a:lnTo>
                    <a:pt x="708330" y="190690"/>
                  </a:lnTo>
                  <a:lnTo>
                    <a:pt x="710241" y="201477"/>
                  </a:lnTo>
                  <a:lnTo>
                    <a:pt x="711514" y="212582"/>
                  </a:lnTo>
                  <a:lnTo>
                    <a:pt x="712151" y="223686"/>
                  </a:lnTo>
                  <a:lnTo>
                    <a:pt x="712788" y="234791"/>
                  </a:lnTo>
                  <a:lnTo>
                    <a:pt x="712151" y="246530"/>
                  </a:lnTo>
                  <a:lnTo>
                    <a:pt x="711514" y="257634"/>
                  </a:lnTo>
                  <a:lnTo>
                    <a:pt x="710241" y="268739"/>
                  </a:lnTo>
                  <a:lnTo>
                    <a:pt x="708330" y="279526"/>
                  </a:lnTo>
                  <a:lnTo>
                    <a:pt x="705783" y="290313"/>
                  </a:lnTo>
                  <a:lnTo>
                    <a:pt x="702917" y="300783"/>
                  </a:lnTo>
                  <a:lnTo>
                    <a:pt x="699415" y="310619"/>
                  </a:lnTo>
                  <a:lnTo>
                    <a:pt x="695275" y="320771"/>
                  </a:lnTo>
                  <a:lnTo>
                    <a:pt x="691136" y="330607"/>
                  </a:lnTo>
                  <a:lnTo>
                    <a:pt x="686041" y="340125"/>
                  </a:lnTo>
                  <a:lnTo>
                    <a:pt x="680628" y="349643"/>
                  </a:lnTo>
                  <a:lnTo>
                    <a:pt x="674897" y="358527"/>
                  </a:lnTo>
                  <a:lnTo>
                    <a:pt x="668529" y="367093"/>
                  </a:lnTo>
                  <a:lnTo>
                    <a:pt x="662160" y="375342"/>
                  </a:lnTo>
                  <a:lnTo>
                    <a:pt x="655474" y="383274"/>
                  </a:lnTo>
                  <a:lnTo>
                    <a:pt x="647832" y="390889"/>
                  </a:lnTo>
                  <a:lnTo>
                    <a:pt x="640190" y="398503"/>
                  </a:lnTo>
                  <a:lnTo>
                    <a:pt x="632229" y="405166"/>
                  </a:lnTo>
                  <a:lnTo>
                    <a:pt x="623951" y="411511"/>
                  </a:lnTo>
                  <a:lnTo>
                    <a:pt x="615354" y="417857"/>
                  </a:lnTo>
                  <a:lnTo>
                    <a:pt x="606438" y="423568"/>
                  </a:lnTo>
                  <a:lnTo>
                    <a:pt x="596886" y="428961"/>
                  </a:lnTo>
                  <a:lnTo>
                    <a:pt x="587333" y="434038"/>
                  </a:lnTo>
                  <a:lnTo>
                    <a:pt x="577462" y="438162"/>
                  </a:lnTo>
                  <a:lnTo>
                    <a:pt x="567273" y="442287"/>
                  </a:lnTo>
                  <a:lnTo>
                    <a:pt x="557402" y="445777"/>
                  </a:lnTo>
                  <a:lnTo>
                    <a:pt x="546895" y="448632"/>
                  </a:lnTo>
                  <a:lnTo>
                    <a:pt x="536069" y="451170"/>
                  </a:lnTo>
                  <a:lnTo>
                    <a:pt x="525243" y="453074"/>
                  </a:lnTo>
                  <a:lnTo>
                    <a:pt x="514098" y="454343"/>
                  </a:lnTo>
                  <a:lnTo>
                    <a:pt x="502635" y="455295"/>
                  </a:lnTo>
                  <a:lnTo>
                    <a:pt x="491172" y="455612"/>
                  </a:lnTo>
                  <a:lnTo>
                    <a:pt x="480028" y="455295"/>
                  </a:lnTo>
                  <a:lnTo>
                    <a:pt x="468883" y="454343"/>
                  </a:lnTo>
                  <a:lnTo>
                    <a:pt x="457739" y="453074"/>
                  </a:lnTo>
                  <a:lnTo>
                    <a:pt x="446913" y="451170"/>
                  </a:lnTo>
                  <a:lnTo>
                    <a:pt x="436087" y="448632"/>
                  </a:lnTo>
                  <a:lnTo>
                    <a:pt x="425579" y="445777"/>
                  </a:lnTo>
                  <a:lnTo>
                    <a:pt x="415072" y="442287"/>
                  </a:lnTo>
                  <a:lnTo>
                    <a:pt x="405201" y="438162"/>
                  </a:lnTo>
                  <a:lnTo>
                    <a:pt x="395330" y="434038"/>
                  </a:lnTo>
                  <a:lnTo>
                    <a:pt x="386096" y="428961"/>
                  </a:lnTo>
                  <a:lnTo>
                    <a:pt x="376543" y="423568"/>
                  </a:lnTo>
                  <a:lnTo>
                    <a:pt x="367628" y="417857"/>
                  </a:lnTo>
                  <a:lnTo>
                    <a:pt x="359031" y="411511"/>
                  </a:lnTo>
                  <a:lnTo>
                    <a:pt x="350752" y="405166"/>
                  </a:lnTo>
                  <a:lnTo>
                    <a:pt x="342792" y="398503"/>
                  </a:lnTo>
                  <a:lnTo>
                    <a:pt x="334831" y="390889"/>
                  </a:lnTo>
                  <a:lnTo>
                    <a:pt x="327508" y="383274"/>
                  </a:lnTo>
                  <a:lnTo>
                    <a:pt x="320821" y="375342"/>
                  </a:lnTo>
                  <a:lnTo>
                    <a:pt x="313816" y="367093"/>
                  </a:lnTo>
                  <a:lnTo>
                    <a:pt x="307766" y="358527"/>
                  </a:lnTo>
                  <a:lnTo>
                    <a:pt x="302035" y="349643"/>
                  </a:lnTo>
                  <a:lnTo>
                    <a:pt x="298339" y="343145"/>
                  </a:lnTo>
                  <a:lnTo>
                    <a:pt x="296905" y="344170"/>
                  </a:lnTo>
                  <a:lnTo>
                    <a:pt x="283251" y="353695"/>
                  </a:lnTo>
                  <a:lnTo>
                    <a:pt x="268644" y="364807"/>
                  </a:lnTo>
                  <a:lnTo>
                    <a:pt x="254672" y="376555"/>
                  </a:lnTo>
                  <a:lnTo>
                    <a:pt x="240382" y="389255"/>
                  </a:lnTo>
                  <a:lnTo>
                    <a:pt x="225775" y="402907"/>
                  </a:lnTo>
                  <a:lnTo>
                    <a:pt x="211485" y="417830"/>
                  </a:lnTo>
                  <a:lnTo>
                    <a:pt x="204499" y="425450"/>
                  </a:lnTo>
                  <a:lnTo>
                    <a:pt x="197196" y="433705"/>
                  </a:lnTo>
                  <a:lnTo>
                    <a:pt x="190527" y="441642"/>
                  </a:lnTo>
                  <a:lnTo>
                    <a:pt x="183541" y="450215"/>
                  </a:lnTo>
                  <a:lnTo>
                    <a:pt x="176873" y="458787"/>
                  </a:lnTo>
                  <a:lnTo>
                    <a:pt x="169887" y="467995"/>
                  </a:lnTo>
                  <a:lnTo>
                    <a:pt x="163536" y="477202"/>
                  </a:lnTo>
                  <a:lnTo>
                    <a:pt x="156868" y="486727"/>
                  </a:lnTo>
                  <a:lnTo>
                    <a:pt x="150834" y="496570"/>
                  </a:lnTo>
                  <a:lnTo>
                    <a:pt x="144801" y="507047"/>
                  </a:lnTo>
                  <a:lnTo>
                    <a:pt x="139085" y="517525"/>
                  </a:lnTo>
                  <a:lnTo>
                    <a:pt x="133369" y="527685"/>
                  </a:lnTo>
                  <a:lnTo>
                    <a:pt x="127971" y="539115"/>
                  </a:lnTo>
                  <a:lnTo>
                    <a:pt x="122573" y="550227"/>
                  </a:lnTo>
                  <a:lnTo>
                    <a:pt x="117492" y="561657"/>
                  </a:lnTo>
                  <a:lnTo>
                    <a:pt x="112729" y="573405"/>
                  </a:lnTo>
                  <a:lnTo>
                    <a:pt x="107966" y="585787"/>
                  </a:lnTo>
                  <a:lnTo>
                    <a:pt x="103837" y="597852"/>
                  </a:lnTo>
                  <a:lnTo>
                    <a:pt x="99709" y="610870"/>
                  </a:lnTo>
                  <a:lnTo>
                    <a:pt x="96216" y="623887"/>
                  </a:lnTo>
                  <a:lnTo>
                    <a:pt x="92723" y="637222"/>
                  </a:lnTo>
                  <a:lnTo>
                    <a:pt x="89230" y="650875"/>
                  </a:lnTo>
                  <a:lnTo>
                    <a:pt x="86690" y="664845"/>
                  </a:lnTo>
                  <a:lnTo>
                    <a:pt x="84467" y="679132"/>
                  </a:lnTo>
                  <a:lnTo>
                    <a:pt x="82244" y="693737"/>
                  </a:lnTo>
                  <a:lnTo>
                    <a:pt x="80657" y="708660"/>
                  </a:lnTo>
                  <a:lnTo>
                    <a:pt x="79386" y="723900"/>
                  </a:lnTo>
                  <a:lnTo>
                    <a:pt x="78434" y="739140"/>
                  </a:lnTo>
                  <a:lnTo>
                    <a:pt x="78116" y="751840"/>
                  </a:lnTo>
                  <a:lnTo>
                    <a:pt x="78434" y="764857"/>
                  </a:lnTo>
                  <a:lnTo>
                    <a:pt x="79386" y="777875"/>
                  </a:lnTo>
                  <a:lnTo>
                    <a:pt x="80339" y="790892"/>
                  </a:lnTo>
                  <a:lnTo>
                    <a:pt x="82244" y="804227"/>
                  </a:lnTo>
                  <a:lnTo>
                    <a:pt x="84467" y="817880"/>
                  </a:lnTo>
                  <a:lnTo>
                    <a:pt x="87325" y="832167"/>
                  </a:lnTo>
                  <a:lnTo>
                    <a:pt x="90501" y="846137"/>
                  </a:lnTo>
                  <a:lnTo>
                    <a:pt x="93994" y="860425"/>
                  </a:lnTo>
                  <a:lnTo>
                    <a:pt x="98122" y="874712"/>
                  </a:lnTo>
                  <a:lnTo>
                    <a:pt x="102567" y="889317"/>
                  </a:lnTo>
                  <a:lnTo>
                    <a:pt x="107648" y="903922"/>
                  </a:lnTo>
                  <a:lnTo>
                    <a:pt x="112729" y="918845"/>
                  </a:lnTo>
                  <a:lnTo>
                    <a:pt x="118445" y="933450"/>
                  </a:lnTo>
                  <a:lnTo>
                    <a:pt x="124478" y="948690"/>
                  </a:lnTo>
                  <a:lnTo>
                    <a:pt x="131146" y="963612"/>
                  </a:lnTo>
                  <a:lnTo>
                    <a:pt x="137815" y="979170"/>
                  </a:lnTo>
                  <a:lnTo>
                    <a:pt x="145118" y="994092"/>
                  </a:lnTo>
                  <a:lnTo>
                    <a:pt x="152739" y="1009650"/>
                  </a:lnTo>
                  <a:lnTo>
                    <a:pt x="160678" y="1025207"/>
                  </a:lnTo>
                  <a:lnTo>
                    <a:pt x="168934" y="1040447"/>
                  </a:lnTo>
                  <a:lnTo>
                    <a:pt x="177190" y="1056005"/>
                  </a:lnTo>
                  <a:lnTo>
                    <a:pt x="186082" y="1071562"/>
                  </a:lnTo>
                  <a:lnTo>
                    <a:pt x="194973" y="1087120"/>
                  </a:lnTo>
                  <a:lnTo>
                    <a:pt x="204499" y="1102677"/>
                  </a:lnTo>
                  <a:lnTo>
                    <a:pt x="213708" y="1118235"/>
                  </a:lnTo>
                  <a:lnTo>
                    <a:pt x="233396" y="1149032"/>
                  </a:lnTo>
                  <a:lnTo>
                    <a:pt x="254354" y="1180147"/>
                  </a:lnTo>
                  <a:lnTo>
                    <a:pt x="275947" y="1210945"/>
                  </a:lnTo>
                  <a:lnTo>
                    <a:pt x="279123" y="1209992"/>
                  </a:lnTo>
                  <a:lnTo>
                    <a:pt x="282616" y="1209357"/>
                  </a:lnTo>
                  <a:lnTo>
                    <a:pt x="286109" y="1208405"/>
                  </a:lnTo>
                  <a:lnTo>
                    <a:pt x="289602" y="1208405"/>
                  </a:lnTo>
                  <a:lnTo>
                    <a:pt x="1358778" y="1208405"/>
                  </a:lnTo>
                  <a:lnTo>
                    <a:pt x="1379418" y="1181100"/>
                  </a:lnTo>
                  <a:lnTo>
                    <a:pt x="1399106" y="1153477"/>
                  </a:lnTo>
                  <a:lnTo>
                    <a:pt x="1418159" y="1125855"/>
                  </a:lnTo>
                  <a:lnTo>
                    <a:pt x="1436259" y="1098232"/>
                  </a:lnTo>
                  <a:lnTo>
                    <a:pt x="1444833" y="1084580"/>
                  </a:lnTo>
                  <a:lnTo>
                    <a:pt x="1453089" y="1070292"/>
                  </a:lnTo>
                  <a:lnTo>
                    <a:pt x="1461345" y="1056640"/>
                  </a:lnTo>
                  <a:lnTo>
                    <a:pt x="1469284" y="1042670"/>
                  </a:lnTo>
                  <a:lnTo>
                    <a:pt x="1476905" y="1029017"/>
                  </a:lnTo>
                  <a:lnTo>
                    <a:pt x="1483891" y="1015365"/>
                  </a:lnTo>
                  <a:lnTo>
                    <a:pt x="1490877" y="1001395"/>
                  </a:lnTo>
                  <a:lnTo>
                    <a:pt x="1497228" y="987742"/>
                  </a:lnTo>
                  <a:lnTo>
                    <a:pt x="1503261" y="974407"/>
                  </a:lnTo>
                  <a:lnTo>
                    <a:pt x="1509612" y="960755"/>
                  </a:lnTo>
                  <a:lnTo>
                    <a:pt x="1515010" y="947102"/>
                  </a:lnTo>
                  <a:lnTo>
                    <a:pt x="1520091" y="933767"/>
                  </a:lnTo>
                  <a:lnTo>
                    <a:pt x="1524537" y="920432"/>
                  </a:lnTo>
                  <a:lnTo>
                    <a:pt x="1528982" y="907097"/>
                  </a:lnTo>
                  <a:lnTo>
                    <a:pt x="1533110" y="893762"/>
                  </a:lnTo>
                  <a:lnTo>
                    <a:pt x="1536604" y="881062"/>
                  </a:lnTo>
                  <a:lnTo>
                    <a:pt x="1539779" y="868045"/>
                  </a:lnTo>
                  <a:lnTo>
                    <a:pt x="1542637" y="855027"/>
                  </a:lnTo>
                  <a:lnTo>
                    <a:pt x="1544860" y="842327"/>
                  </a:lnTo>
                  <a:lnTo>
                    <a:pt x="1546447" y="829945"/>
                  </a:lnTo>
                  <a:lnTo>
                    <a:pt x="1548035" y="817245"/>
                  </a:lnTo>
                  <a:lnTo>
                    <a:pt x="1548670" y="805180"/>
                  </a:lnTo>
                  <a:lnTo>
                    <a:pt x="1549305" y="792797"/>
                  </a:lnTo>
                  <a:lnTo>
                    <a:pt x="1548988" y="781050"/>
                  </a:lnTo>
                  <a:lnTo>
                    <a:pt x="1548670" y="765175"/>
                  </a:lnTo>
                  <a:lnTo>
                    <a:pt x="1547718" y="749935"/>
                  </a:lnTo>
                  <a:lnTo>
                    <a:pt x="1546130" y="735012"/>
                  </a:lnTo>
                  <a:lnTo>
                    <a:pt x="1544542" y="719772"/>
                  </a:lnTo>
                  <a:lnTo>
                    <a:pt x="1542319" y="705485"/>
                  </a:lnTo>
                  <a:lnTo>
                    <a:pt x="1539779" y="691197"/>
                  </a:lnTo>
                  <a:lnTo>
                    <a:pt x="1537238" y="676592"/>
                  </a:lnTo>
                  <a:lnTo>
                    <a:pt x="1534063" y="662940"/>
                  </a:lnTo>
                  <a:lnTo>
                    <a:pt x="1530252" y="649287"/>
                  </a:lnTo>
                  <a:lnTo>
                    <a:pt x="1526760" y="635952"/>
                  </a:lnTo>
                  <a:lnTo>
                    <a:pt x="1522949" y="623252"/>
                  </a:lnTo>
                  <a:lnTo>
                    <a:pt x="1518503" y="610235"/>
                  </a:lnTo>
                  <a:lnTo>
                    <a:pt x="1513740" y="597535"/>
                  </a:lnTo>
                  <a:lnTo>
                    <a:pt x="1508660" y="585470"/>
                  </a:lnTo>
                  <a:lnTo>
                    <a:pt x="1503896" y="573087"/>
                  </a:lnTo>
                  <a:lnTo>
                    <a:pt x="1498498" y="561340"/>
                  </a:lnTo>
                  <a:lnTo>
                    <a:pt x="1492465" y="549910"/>
                  </a:lnTo>
                  <a:lnTo>
                    <a:pt x="1486749" y="538162"/>
                  </a:lnTo>
                  <a:lnTo>
                    <a:pt x="1480715" y="527050"/>
                  </a:lnTo>
                  <a:lnTo>
                    <a:pt x="1474682" y="516255"/>
                  </a:lnTo>
                  <a:lnTo>
                    <a:pt x="1468014" y="505460"/>
                  </a:lnTo>
                  <a:lnTo>
                    <a:pt x="1461663" y="494982"/>
                  </a:lnTo>
                  <a:lnTo>
                    <a:pt x="1454994" y="485140"/>
                  </a:lnTo>
                  <a:lnTo>
                    <a:pt x="1447691" y="475297"/>
                  </a:lnTo>
                  <a:lnTo>
                    <a:pt x="1440705" y="465772"/>
                  </a:lnTo>
                  <a:lnTo>
                    <a:pt x="1433401" y="455930"/>
                  </a:lnTo>
                  <a:lnTo>
                    <a:pt x="1426098" y="447040"/>
                  </a:lnTo>
                  <a:lnTo>
                    <a:pt x="1418476" y="437832"/>
                  </a:lnTo>
                  <a:lnTo>
                    <a:pt x="1410855" y="428942"/>
                  </a:lnTo>
                  <a:lnTo>
                    <a:pt x="1402917" y="420370"/>
                  </a:lnTo>
                  <a:lnTo>
                    <a:pt x="1395296" y="412115"/>
                  </a:lnTo>
                  <a:lnTo>
                    <a:pt x="1387357" y="404177"/>
                  </a:lnTo>
                  <a:lnTo>
                    <a:pt x="1371480" y="388302"/>
                  </a:lnTo>
                  <a:lnTo>
                    <a:pt x="1355285" y="374015"/>
                  </a:lnTo>
                  <a:lnTo>
                    <a:pt x="1338772" y="360045"/>
                  </a:lnTo>
                  <a:lnTo>
                    <a:pt x="1322260" y="347027"/>
                  </a:lnTo>
                  <a:lnTo>
                    <a:pt x="1306065" y="334962"/>
                  </a:lnTo>
                  <a:lnTo>
                    <a:pt x="1289870" y="323850"/>
                  </a:lnTo>
                  <a:lnTo>
                    <a:pt x="1273676" y="313372"/>
                  </a:lnTo>
                  <a:lnTo>
                    <a:pt x="1262693" y="306783"/>
                  </a:lnTo>
                  <a:lnTo>
                    <a:pt x="1262392" y="307587"/>
                  </a:lnTo>
                  <a:lnTo>
                    <a:pt x="1257633" y="317458"/>
                  </a:lnTo>
                  <a:lnTo>
                    <a:pt x="1252874" y="327011"/>
                  </a:lnTo>
                  <a:lnTo>
                    <a:pt x="1247481" y="336563"/>
                  </a:lnTo>
                  <a:lnTo>
                    <a:pt x="1241770" y="345160"/>
                  </a:lnTo>
                  <a:lnTo>
                    <a:pt x="1235742" y="353757"/>
                  </a:lnTo>
                  <a:lnTo>
                    <a:pt x="1229079" y="362354"/>
                  </a:lnTo>
                  <a:lnTo>
                    <a:pt x="1222416" y="370315"/>
                  </a:lnTo>
                  <a:lnTo>
                    <a:pt x="1214802" y="377957"/>
                  </a:lnTo>
                  <a:lnTo>
                    <a:pt x="1207187" y="385599"/>
                  </a:lnTo>
                  <a:lnTo>
                    <a:pt x="1199255" y="392285"/>
                  </a:lnTo>
                  <a:lnTo>
                    <a:pt x="1190689" y="398972"/>
                  </a:lnTo>
                  <a:lnTo>
                    <a:pt x="1182123" y="405022"/>
                  </a:lnTo>
                  <a:lnTo>
                    <a:pt x="1173239" y="410753"/>
                  </a:lnTo>
                  <a:lnTo>
                    <a:pt x="1164038" y="416166"/>
                  </a:lnTo>
                  <a:lnTo>
                    <a:pt x="1154520" y="421261"/>
                  </a:lnTo>
                  <a:lnTo>
                    <a:pt x="1144684" y="425719"/>
                  </a:lnTo>
                  <a:lnTo>
                    <a:pt x="1134849" y="429540"/>
                  </a:lnTo>
                  <a:lnTo>
                    <a:pt x="1124696" y="432724"/>
                  </a:lnTo>
                  <a:lnTo>
                    <a:pt x="1114226" y="435908"/>
                  </a:lnTo>
                  <a:lnTo>
                    <a:pt x="1103439" y="438455"/>
                  </a:lnTo>
                  <a:lnTo>
                    <a:pt x="1092652" y="440366"/>
                  </a:lnTo>
                  <a:lnTo>
                    <a:pt x="1081547" y="441639"/>
                  </a:lnTo>
                  <a:lnTo>
                    <a:pt x="1070443" y="442595"/>
                  </a:lnTo>
                  <a:lnTo>
                    <a:pt x="1059021" y="442913"/>
                  </a:lnTo>
                  <a:lnTo>
                    <a:pt x="1047917" y="442595"/>
                  </a:lnTo>
                  <a:lnTo>
                    <a:pt x="1036178" y="441639"/>
                  </a:lnTo>
                  <a:lnTo>
                    <a:pt x="1025390" y="440366"/>
                  </a:lnTo>
                  <a:lnTo>
                    <a:pt x="1014286" y="438455"/>
                  </a:lnTo>
                  <a:lnTo>
                    <a:pt x="1003816" y="435908"/>
                  </a:lnTo>
                  <a:lnTo>
                    <a:pt x="993663" y="432724"/>
                  </a:lnTo>
                  <a:lnTo>
                    <a:pt x="983193" y="429540"/>
                  </a:lnTo>
                  <a:lnTo>
                    <a:pt x="973040" y="425719"/>
                  </a:lnTo>
                  <a:lnTo>
                    <a:pt x="963205" y="421261"/>
                  </a:lnTo>
                  <a:lnTo>
                    <a:pt x="954004" y="416166"/>
                  </a:lnTo>
                  <a:lnTo>
                    <a:pt x="944486" y="410753"/>
                  </a:lnTo>
                  <a:lnTo>
                    <a:pt x="935602" y="405022"/>
                  </a:lnTo>
                  <a:lnTo>
                    <a:pt x="927036" y="398972"/>
                  </a:lnTo>
                  <a:lnTo>
                    <a:pt x="918787" y="392285"/>
                  </a:lnTo>
                  <a:lnTo>
                    <a:pt x="910538" y="385599"/>
                  </a:lnTo>
                  <a:lnTo>
                    <a:pt x="902923" y="377957"/>
                  </a:lnTo>
                  <a:lnTo>
                    <a:pt x="895626" y="370315"/>
                  </a:lnTo>
                  <a:lnTo>
                    <a:pt x="888646" y="362354"/>
                  </a:lnTo>
                  <a:lnTo>
                    <a:pt x="881984" y="353757"/>
                  </a:lnTo>
                  <a:lnTo>
                    <a:pt x="875955" y="345160"/>
                  </a:lnTo>
                  <a:lnTo>
                    <a:pt x="870244" y="336563"/>
                  </a:lnTo>
                  <a:lnTo>
                    <a:pt x="864851" y="327011"/>
                  </a:lnTo>
                  <a:lnTo>
                    <a:pt x="860092" y="317458"/>
                  </a:lnTo>
                  <a:lnTo>
                    <a:pt x="855650" y="307587"/>
                  </a:lnTo>
                  <a:lnTo>
                    <a:pt x="851843" y="297398"/>
                  </a:lnTo>
                  <a:lnTo>
                    <a:pt x="848353" y="287527"/>
                  </a:lnTo>
                  <a:lnTo>
                    <a:pt x="845497" y="277020"/>
                  </a:lnTo>
                  <a:lnTo>
                    <a:pt x="842959" y="266194"/>
                  </a:lnTo>
                  <a:lnTo>
                    <a:pt x="840738" y="255367"/>
                  </a:lnTo>
                  <a:lnTo>
                    <a:pt x="839469" y="244223"/>
                  </a:lnTo>
                  <a:lnTo>
                    <a:pt x="838517" y="233079"/>
                  </a:lnTo>
                  <a:lnTo>
                    <a:pt x="838200" y="221616"/>
                  </a:lnTo>
                  <a:lnTo>
                    <a:pt x="838517" y="210153"/>
                  </a:lnTo>
                  <a:lnTo>
                    <a:pt x="839469" y="198690"/>
                  </a:lnTo>
                  <a:lnTo>
                    <a:pt x="840738" y="187864"/>
                  </a:lnTo>
                  <a:lnTo>
                    <a:pt x="842959" y="176719"/>
                  </a:lnTo>
                  <a:lnTo>
                    <a:pt x="845497" y="166212"/>
                  </a:lnTo>
                  <a:lnTo>
                    <a:pt x="848353" y="155704"/>
                  </a:lnTo>
                  <a:lnTo>
                    <a:pt x="851843" y="145515"/>
                  </a:lnTo>
                  <a:lnTo>
                    <a:pt x="855650" y="135326"/>
                  </a:lnTo>
                  <a:lnTo>
                    <a:pt x="860092" y="125455"/>
                  </a:lnTo>
                  <a:lnTo>
                    <a:pt x="864851" y="116221"/>
                  </a:lnTo>
                  <a:lnTo>
                    <a:pt x="870244" y="106668"/>
                  </a:lnTo>
                  <a:lnTo>
                    <a:pt x="875955" y="97753"/>
                  </a:lnTo>
                  <a:lnTo>
                    <a:pt x="881984" y="89156"/>
                  </a:lnTo>
                  <a:lnTo>
                    <a:pt x="888646" y="80877"/>
                  </a:lnTo>
                  <a:lnTo>
                    <a:pt x="895626" y="72598"/>
                  </a:lnTo>
                  <a:lnTo>
                    <a:pt x="902923" y="64956"/>
                  </a:lnTo>
                  <a:lnTo>
                    <a:pt x="910538" y="57633"/>
                  </a:lnTo>
                  <a:lnTo>
                    <a:pt x="918787" y="50946"/>
                  </a:lnTo>
                  <a:lnTo>
                    <a:pt x="927036" y="43941"/>
                  </a:lnTo>
                  <a:lnTo>
                    <a:pt x="935602" y="37891"/>
                  </a:lnTo>
                  <a:lnTo>
                    <a:pt x="944486" y="32160"/>
                  </a:lnTo>
                  <a:lnTo>
                    <a:pt x="954004" y="26747"/>
                  </a:lnTo>
                  <a:lnTo>
                    <a:pt x="963205" y="21970"/>
                  </a:lnTo>
                  <a:lnTo>
                    <a:pt x="973040" y="17831"/>
                  </a:lnTo>
                  <a:lnTo>
                    <a:pt x="983193" y="13692"/>
                  </a:lnTo>
                  <a:lnTo>
                    <a:pt x="993663" y="10189"/>
                  </a:lnTo>
                  <a:lnTo>
                    <a:pt x="1003816" y="7323"/>
                  </a:lnTo>
                  <a:lnTo>
                    <a:pt x="1014286" y="4776"/>
                  </a:lnTo>
                  <a:lnTo>
                    <a:pt x="1025390" y="2547"/>
                  </a:lnTo>
                  <a:lnTo>
                    <a:pt x="1036178" y="1274"/>
                  </a:lnTo>
                  <a:lnTo>
                    <a:pt x="1047917" y="318"/>
                  </a:lnTo>
                  <a:lnTo>
                    <a:pt x="105902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KSO_Shape"/>
            <p:cNvSpPr/>
            <p:nvPr/>
          </p:nvSpPr>
          <p:spPr bwMode="auto">
            <a:xfrm>
              <a:off x="6518" y="6157"/>
              <a:ext cx="438" cy="378"/>
            </a:xfrm>
            <a:custGeom>
              <a:avLst/>
              <a:gdLst>
                <a:gd name="T0" fmla="*/ 432306676 w 6235"/>
                <a:gd name="T1" fmla="*/ 188202068 h 5380"/>
                <a:gd name="T2" fmla="*/ 425585249 w 6235"/>
                <a:gd name="T3" fmla="*/ 175686526 h 5380"/>
                <a:gd name="T4" fmla="*/ 419517664 w 6235"/>
                <a:gd name="T5" fmla="*/ 168307917 h 5380"/>
                <a:gd name="T6" fmla="*/ 411302791 w 6235"/>
                <a:gd name="T7" fmla="*/ 163077441 h 5380"/>
                <a:gd name="T8" fmla="*/ 405981623 w 6235"/>
                <a:gd name="T9" fmla="*/ 161396108 h 5380"/>
                <a:gd name="T10" fmla="*/ 398980328 w 6235"/>
                <a:gd name="T11" fmla="*/ 160368660 h 5380"/>
                <a:gd name="T12" fmla="*/ 391979033 w 6235"/>
                <a:gd name="T13" fmla="*/ 160648984 h 5380"/>
                <a:gd name="T14" fmla="*/ 385164419 w 6235"/>
                <a:gd name="T15" fmla="*/ 162423555 h 5380"/>
                <a:gd name="T16" fmla="*/ 378816659 w 6235"/>
                <a:gd name="T17" fmla="*/ 165412355 h 5380"/>
                <a:gd name="T18" fmla="*/ 373122435 w 6235"/>
                <a:gd name="T19" fmla="*/ 169522146 h 5380"/>
                <a:gd name="T20" fmla="*/ 368361310 w 6235"/>
                <a:gd name="T21" fmla="*/ 174752316 h 5380"/>
                <a:gd name="T22" fmla="*/ 364533895 w 6235"/>
                <a:gd name="T23" fmla="*/ 181103783 h 5380"/>
                <a:gd name="T24" fmla="*/ 268103009 w 6235"/>
                <a:gd name="T25" fmla="*/ 29888304 h 5380"/>
                <a:gd name="T26" fmla="*/ 266049214 w 6235"/>
                <a:gd name="T27" fmla="*/ 22789713 h 5380"/>
                <a:gd name="T28" fmla="*/ 262781841 w 6235"/>
                <a:gd name="T29" fmla="*/ 16438552 h 5380"/>
                <a:gd name="T30" fmla="*/ 258394383 w 6235"/>
                <a:gd name="T31" fmla="*/ 10927752 h 5380"/>
                <a:gd name="T32" fmla="*/ 252980028 w 6235"/>
                <a:gd name="T33" fmla="*/ 6444705 h 5380"/>
                <a:gd name="T34" fmla="*/ 246912443 w 6235"/>
                <a:gd name="T35" fmla="*/ 2988800 h 5380"/>
                <a:gd name="T36" fmla="*/ 240191016 w 6235"/>
                <a:gd name="T37" fmla="*/ 840667 h 5380"/>
                <a:gd name="T38" fmla="*/ 233189721 w 6235"/>
                <a:gd name="T39" fmla="*/ 0 h 5380"/>
                <a:gd name="T40" fmla="*/ 225815064 w 6235"/>
                <a:gd name="T41" fmla="*/ 560343 h 5380"/>
                <a:gd name="T42" fmla="*/ 218346914 w 6235"/>
                <a:gd name="T43" fmla="*/ 2802019 h 5380"/>
                <a:gd name="T44" fmla="*/ 209665492 w 6235"/>
                <a:gd name="T45" fmla="*/ 7845714 h 5380"/>
                <a:gd name="T46" fmla="*/ 202944065 w 6235"/>
                <a:gd name="T47" fmla="*/ 14943999 h 5380"/>
                <a:gd name="T48" fmla="*/ 198183245 w 6235"/>
                <a:gd name="T49" fmla="*/ 23630380 h 5380"/>
                <a:gd name="T50" fmla="*/ 0 w 6235"/>
                <a:gd name="T51" fmla="*/ 395364689 h 5380"/>
                <a:gd name="T52" fmla="*/ 99885245 w 6235"/>
                <a:gd name="T53" fmla="*/ 395644708 h 5380"/>
                <a:gd name="T54" fmla="*/ 106606366 w 6235"/>
                <a:gd name="T55" fmla="*/ 395177603 h 5380"/>
                <a:gd name="T56" fmla="*/ 113047619 w 6235"/>
                <a:gd name="T57" fmla="*/ 393589812 h 5380"/>
                <a:gd name="T58" fmla="*/ 119022017 w 6235"/>
                <a:gd name="T59" fmla="*/ 390974574 h 5380"/>
                <a:gd name="T60" fmla="*/ 122569258 w 6235"/>
                <a:gd name="T61" fmla="*/ 388639660 h 5380"/>
                <a:gd name="T62" fmla="*/ 126303486 w 6235"/>
                <a:gd name="T63" fmla="*/ 385557623 h 5380"/>
                <a:gd name="T64" fmla="*/ 133304781 w 6235"/>
                <a:gd name="T65" fmla="*/ 376590918 h 5380"/>
                <a:gd name="T66" fmla="*/ 218907262 w 6235"/>
                <a:gd name="T67" fmla="*/ 166439803 h 5380"/>
                <a:gd name="T68" fmla="*/ 275104304 w 6235"/>
                <a:gd name="T69" fmla="*/ 476249371 h 5380"/>
                <a:gd name="T70" fmla="*/ 277811329 w 6235"/>
                <a:gd name="T71" fmla="*/ 483067637 h 5380"/>
                <a:gd name="T72" fmla="*/ 281731932 w 6235"/>
                <a:gd name="T73" fmla="*/ 488951999 h 5380"/>
                <a:gd name="T74" fmla="*/ 286493057 w 6235"/>
                <a:gd name="T75" fmla="*/ 493995389 h 5380"/>
                <a:gd name="T76" fmla="*/ 292280774 w 6235"/>
                <a:gd name="T77" fmla="*/ 497918399 h 5380"/>
                <a:gd name="T78" fmla="*/ 298721721 w 6235"/>
                <a:gd name="T79" fmla="*/ 500813655 h 5380"/>
                <a:gd name="T80" fmla="*/ 305629828 w 6235"/>
                <a:gd name="T81" fmla="*/ 502308208 h 5380"/>
                <a:gd name="T82" fmla="*/ 312817804 w 6235"/>
                <a:gd name="T83" fmla="*/ 502401446 h 5380"/>
                <a:gd name="T84" fmla="*/ 318885695 w 6235"/>
                <a:gd name="T85" fmla="*/ 501467541 h 5380"/>
                <a:gd name="T86" fmla="*/ 327660611 w 6235"/>
                <a:gd name="T87" fmla="*/ 498011636 h 5380"/>
                <a:gd name="T88" fmla="*/ 335128455 w 6235"/>
                <a:gd name="T89" fmla="*/ 492501142 h 5380"/>
                <a:gd name="T90" fmla="*/ 340916478 w 6235"/>
                <a:gd name="T91" fmla="*/ 485496095 h 5380"/>
                <a:gd name="T92" fmla="*/ 343996864 w 6235"/>
                <a:gd name="T93" fmla="*/ 479331714 h 5380"/>
                <a:gd name="T94" fmla="*/ 345303936 w 6235"/>
                <a:gd name="T95" fmla="*/ 475221923 h 5380"/>
                <a:gd name="T96" fmla="*/ 437721031 w 6235"/>
                <a:gd name="T97" fmla="*/ 371267204 h 5380"/>
                <a:gd name="T98" fmla="*/ 443975298 w 6235"/>
                <a:gd name="T99" fmla="*/ 381261051 h 5380"/>
                <a:gd name="T100" fmla="*/ 453030387 w 6235"/>
                <a:gd name="T101" fmla="*/ 388546423 h 5380"/>
                <a:gd name="T102" fmla="*/ 463672417 w 6235"/>
                <a:gd name="T103" fmla="*/ 392562670 h 5380"/>
                <a:gd name="T104" fmla="*/ 472447333 w 6235"/>
                <a:gd name="T105" fmla="*/ 393403031 h 5380"/>
                <a:gd name="T106" fmla="*/ 493918073 w 6235"/>
                <a:gd name="T107" fmla="*/ 320550845 h 538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6235" h="5380">
                  <a:moveTo>
                    <a:pt x="5291" y="3432"/>
                  </a:moveTo>
                  <a:lnTo>
                    <a:pt x="4652" y="2060"/>
                  </a:lnTo>
                  <a:lnTo>
                    <a:pt x="4631" y="2015"/>
                  </a:lnTo>
                  <a:lnTo>
                    <a:pt x="4610" y="1969"/>
                  </a:lnTo>
                  <a:lnTo>
                    <a:pt x="4586" y="1924"/>
                  </a:lnTo>
                  <a:lnTo>
                    <a:pt x="4573" y="1902"/>
                  </a:lnTo>
                  <a:lnTo>
                    <a:pt x="4559" y="1881"/>
                  </a:lnTo>
                  <a:lnTo>
                    <a:pt x="4544" y="1860"/>
                  </a:lnTo>
                  <a:lnTo>
                    <a:pt x="4529" y="1839"/>
                  </a:lnTo>
                  <a:lnTo>
                    <a:pt x="4512" y="1820"/>
                  </a:lnTo>
                  <a:lnTo>
                    <a:pt x="4494" y="1802"/>
                  </a:lnTo>
                  <a:lnTo>
                    <a:pt x="4475" y="1786"/>
                  </a:lnTo>
                  <a:lnTo>
                    <a:pt x="4454" y="1771"/>
                  </a:lnTo>
                  <a:lnTo>
                    <a:pt x="4431" y="1757"/>
                  </a:lnTo>
                  <a:lnTo>
                    <a:pt x="4406" y="1746"/>
                  </a:lnTo>
                  <a:lnTo>
                    <a:pt x="4387" y="1739"/>
                  </a:lnTo>
                  <a:lnTo>
                    <a:pt x="4369" y="1733"/>
                  </a:lnTo>
                  <a:lnTo>
                    <a:pt x="4349" y="1728"/>
                  </a:lnTo>
                  <a:lnTo>
                    <a:pt x="4331" y="1723"/>
                  </a:lnTo>
                  <a:lnTo>
                    <a:pt x="4312" y="1720"/>
                  </a:lnTo>
                  <a:lnTo>
                    <a:pt x="4292" y="1718"/>
                  </a:lnTo>
                  <a:lnTo>
                    <a:pt x="4274" y="1717"/>
                  </a:lnTo>
                  <a:lnTo>
                    <a:pt x="4254" y="1717"/>
                  </a:lnTo>
                  <a:lnTo>
                    <a:pt x="4236" y="1717"/>
                  </a:lnTo>
                  <a:lnTo>
                    <a:pt x="4217" y="1718"/>
                  </a:lnTo>
                  <a:lnTo>
                    <a:pt x="4199" y="1720"/>
                  </a:lnTo>
                  <a:lnTo>
                    <a:pt x="4180" y="1724"/>
                  </a:lnTo>
                  <a:lnTo>
                    <a:pt x="4162" y="1728"/>
                  </a:lnTo>
                  <a:lnTo>
                    <a:pt x="4143" y="1733"/>
                  </a:lnTo>
                  <a:lnTo>
                    <a:pt x="4126" y="1739"/>
                  </a:lnTo>
                  <a:lnTo>
                    <a:pt x="4109" y="1746"/>
                  </a:lnTo>
                  <a:lnTo>
                    <a:pt x="4091" y="1754"/>
                  </a:lnTo>
                  <a:lnTo>
                    <a:pt x="4074" y="1761"/>
                  </a:lnTo>
                  <a:lnTo>
                    <a:pt x="4058" y="1771"/>
                  </a:lnTo>
                  <a:lnTo>
                    <a:pt x="4042" y="1781"/>
                  </a:lnTo>
                  <a:lnTo>
                    <a:pt x="4027" y="1792"/>
                  </a:lnTo>
                  <a:lnTo>
                    <a:pt x="4012" y="1803"/>
                  </a:lnTo>
                  <a:lnTo>
                    <a:pt x="3997" y="1815"/>
                  </a:lnTo>
                  <a:lnTo>
                    <a:pt x="3984" y="1828"/>
                  </a:lnTo>
                  <a:lnTo>
                    <a:pt x="3970" y="1841"/>
                  </a:lnTo>
                  <a:lnTo>
                    <a:pt x="3958" y="1856"/>
                  </a:lnTo>
                  <a:lnTo>
                    <a:pt x="3946" y="1871"/>
                  </a:lnTo>
                  <a:lnTo>
                    <a:pt x="3935" y="1887"/>
                  </a:lnTo>
                  <a:lnTo>
                    <a:pt x="3923" y="1903"/>
                  </a:lnTo>
                  <a:lnTo>
                    <a:pt x="3915" y="1920"/>
                  </a:lnTo>
                  <a:lnTo>
                    <a:pt x="3905" y="1939"/>
                  </a:lnTo>
                  <a:lnTo>
                    <a:pt x="3898" y="1957"/>
                  </a:lnTo>
                  <a:lnTo>
                    <a:pt x="3430" y="3400"/>
                  </a:lnTo>
                  <a:lnTo>
                    <a:pt x="2872" y="320"/>
                  </a:lnTo>
                  <a:lnTo>
                    <a:pt x="2868" y="300"/>
                  </a:lnTo>
                  <a:lnTo>
                    <a:pt x="2863" y="281"/>
                  </a:lnTo>
                  <a:lnTo>
                    <a:pt x="2857" y="263"/>
                  </a:lnTo>
                  <a:lnTo>
                    <a:pt x="2850" y="244"/>
                  </a:lnTo>
                  <a:lnTo>
                    <a:pt x="2842" y="226"/>
                  </a:lnTo>
                  <a:lnTo>
                    <a:pt x="2834" y="209"/>
                  </a:lnTo>
                  <a:lnTo>
                    <a:pt x="2825" y="192"/>
                  </a:lnTo>
                  <a:lnTo>
                    <a:pt x="2815" y="176"/>
                  </a:lnTo>
                  <a:lnTo>
                    <a:pt x="2804" y="160"/>
                  </a:lnTo>
                  <a:lnTo>
                    <a:pt x="2793" y="146"/>
                  </a:lnTo>
                  <a:lnTo>
                    <a:pt x="2781" y="131"/>
                  </a:lnTo>
                  <a:lnTo>
                    <a:pt x="2768" y="117"/>
                  </a:lnTo>
                  <a:lnTo>
                    <a:pt x="2755" y="105"/>
                  </a:lnTo>
                  <a:lnTo>
                    <a:pt x="2740" y="93"/>
                  </a:lnTo>
                  <a:lnTo>
                    <a:pt x="2725" y="80"/>
                  </a:lnTo>
                  <a:lnTo>
                    <a:pt x="2710" y="69"/>
                  </a:lnTo>
                  <a:lnTo>
                    <a:pt x="2696" y="59"/>
                  </a:lnTo>
                  <a:lnTo>
                    <a:pt x="2678" y="49"/>
                  </a:lnTo>
                  <a:lnTo>
                    <a:pt x="2662" y="41"/>
                  </a:lnTo>
                  <a:lnTo>
                    <a:pt x="2645" y="32"/>
                  </a:lnTo>
                  <a:lnTo>
                    <a:pt x="2628" y="26"/>
                  </a:lnTo>
                  <a:lnTo>
                    <a:pt x="2610" y="20"/>
                  </a:lnTo>
                  <a:lnTo>
                    <a:pt x="2592" y="14"/>
                  </a:lnTo>
                  <a:lnTo>
                    <a:pt x="2573" y="9"/>
                  </a:lnTo>
                  <a:lnTo>
                    <a:pt x="2555" y="5"/>
                  </a:lnTo>
                  <a:lnTo>
                    <a:pt x="2536" y="2"/>
                  </a:lnTo>
                  <a:lnTo>
                    <a:pt x="2517" y="1"/>
                  </a:lnTo>
                  <a:lnTo>
                    <a:pt x="2498" y="0"/>
                  </a:lnTo>
                  <a:lnTo>
                    <a:pt x="2478" y="0"/>
                  </a:lnTo>
                  <a:lnTo>
                    <a:pt x="2459" y="1"/>
                  </a:lnTo>
                  <a:lnTo>
                    <a:pt x="2439" y="2"/>
                  </a:lnTo>
                  <a:lnTo>
                    <a:pt x="2419" y="6"/>
                  </a:lnTo>
                  <a:lnTo>
                    <a:pt x="2391" y="12"/>
                  </a:lnTo>
                  <a:lnTo>
                    <a:pt x="2365" y="20"/>
                  </a:lnTo>
                  <a:lnTo>
                    <a:pt x="2339" y="30"/>
                  </a:lnTo>
                  <a:lnTo>
                    <a:pt x="2314" y="41"/>
                  </a:lnTo>
                  <a:lnTo>
                    <a:pt x="2291" y="54"/>
                  </a:lnTo>
                  <a:lnTo>
                    <a:pt x="2267" y="68"/>
                  </a:lnTo>
                  <a:lnTo>
                    <a:pt x="2246" y="84"/>
                  </a:lnTo>
                  <a:lnTo>
                    <a:pt x="2227" y="101"/>
                  </a:lnTo>
                  <a:lnTo>
                    <a:pt x="2207" y="120"/>
                  </a:lnTo>
                  <a:lnTo>
                    <a:pt x="2190" y="139"/>
                  </a:lnTo>
                  <a:lnTo>
                    <a:pt x="2174" y="160"/>
                  </a:lnTo>
                  <a:lnTo>
                    <a:pt x="2159" y="183"/>
                  </a:lnTo>
                  <a:lnTo>
                    <a:pt x="2145" y="205"/>
                  </a:lnTo>
                  <a:lnTo>
                    <a:pt x="2134" y="228"/>
                  </a:lnTo>
                  <a:lnTo>
                    <a:pt x="2123" y="253"/>
                  </a:lnTo>
                  <a:lnTo>
                    <a:pt x="2116" y="279"/>
                  </a:lnTo>
                  <a:lnTo>
                    <a:pt x="823" y="3453"/>
                  </a:lnTo>
                  <a:lnTo>
                    <a:pt x="3" y="3453"/>
                  </a:lnTo>
                  <a:lnTo>
                    <a:pt x="0" y="4233"/>
                  </a:lnTo>
                  <a:lnTo>
                    <a:pt x="1033" y="4233"/>
                  </a:lnTo>
                  <a:lnTo>
                    <a:pt x="1052" y="4235"/>
                  </a:lnTo>
                  <a:lnTo>
                    <a:pt x="1070" y="4236"/>
                  </a:lnTo>
                  <a:lnTo>
                    <a:pt x="1088" y="4236"/>
                  </a:lnTo>
                  <a:lnTo>
                    <a:pt x="1106" y="4235"/>
                  </a:lnTo>
                  <a:lnTo>
                    <a:pt x="1123" y="4234"/>
                  </a:lnTo>
                  <a:lnTo>
                    <a:pt x="1142" y="4231"/>
                  </a:lnTo>
                  <a:lnTo>
                    <a:pt x="1159" y="4229"/>
                  </a:lnTo>
                  <a:lnTo>
                    <a:pt x="1176" y="4225"/>
                  </a:lnTo>
                  <a:lnTo>
                    <a:pt x="1194" y="4220"/>
                  </a:lnTo>
                  <a:lnTo>
                    <a:pt x="1211" y="4214"/>
                  </a:lnTo>
                  <a:lnTo>
                    <a:pt x="1227" y="4208"/>
                  </a:lnTo>
                  <a:lnTo>
                    <a:pt x="1243" y="4202"/>
                  </a:lnTo>
                  <a:lnTo>
                    <a:pt x="1259" y="4194"/>
                  </a:lnTo>
                  <a:lnTo>
                    <a:pt x="1275" y="4186"/>
                  </a:lnTo>
                  <a:lnTo>
                    <a:pt x="1291" y="4177"/>
                  </a:lnTo>
                  <a:lnTo>
                    <a:pt x="1306" y="4167"/>
                  </a:lnTo>
                  <a:lnTo>
                    <a:pt x="1313" y="4161"/>
                  </a:lnTo>
                  <a:lnTo>
                    <a:pt x="1331" y="4148"/>
                  </a:lnTo>
                  <a:lnTo>
                    <a:pt x="1353" y="4128"/>
                  </a:lnTo>
                  <a:lnTo>
                    <a:pt x="1375" y="4107"/>
                  </a:lnTo>
                  <a:lnTo>
                    <a:pt x="1395" y="4083"/>
                  </a:lnTo>
                  <a:lnTo>
                    <a:pt x="1412" y="4059"/>
                  </a:lnTo>
                  <a:lnTo>
                    <a:pt x="1428" y="4032"/>
                  </a:lnTo>
                  <a:lnTo>
                    <a:pt x="1442" y="4004"/>
                  </a:lnTo>
                  <a:lnTo>
                    <a:pt x="1454" y="3976"/>
                  </a:lnTo>
                  <a:lnTo>
                    <a:pt x="1463" y="3946"/>
                  </a:lnTo>
                  <a:lnTo>
                    <a:pt x="2345" y="1782"/>
                  </a:lnTo>
                  <a:lnTo>
                    <a:pt x="2939" y="5061"/>
                  </a:lnTo>
                  <a:lnTo>
                    <a:pt x="2942" y="5080"/>
                  </a:lnTo>
                  <a:lnTo>
                    <a:pt x="2947" y="5099"/>
                  </a:lnTo>
                  <a:lnTo>
                    <a:pt x="2953" y="5118"/>
                  </a:lnTo>
                  <a:lnTo>
                    <a:pt x="2960" y="5136"/>
                  </a:lnTo>
                  <a:lnTo>
                    <a:pt x="2968" y="5155"/>
                  </a:lnTo>
                  <a:lnTo>
                    <a:pt x="2976" y="5172"/>
                  </a:lnTo>
                  <a:lnTo>
                    <a:pt x="2986" y="5188"/>
                  </a:lnTo>
                  <a:lnTo>
                    <a:pt x="2995" y="5204"/>
                  </a:lnTo>
                  <a:lnTo>
                    <a:pt x="3007" y="5220"/>
                  </a:lnTo>
                  <a:lnTo>
                    <a:pt x="3018" y="5235"/>
                  </a:lnTo>
                  <a:lnTo>
                    <a:pt x="3030" y="5250"/>
                  </a:lnTo>
                  <a:lnTo>
                    <a:pt x="3042" y="5263"/>
                  </a:lnTo>
                  <a:lnTo>
                    <a:pt x="3056" y="5277"/>
                  </a:lnTo>
                  <a:lnTo>
                    <a:pt x="3069" y="5289"/>
                  </a:lnTo>
                  <a:lnTo>
                    <a:pt x="3084" y="5300"/>
                  </a:lnTo>
                  <a:lnTo>
                    <a:pt x="3099" y="5311"/>
                  </a:lnTo>
                  <a:lnTo>
                    <a:pt x="3115" y="5321"/>
                  </a:lnTo>
                  <a:lnTo>
                    <a:pt x="3131" y="5331"/>
                  </a:lnTo>
                  <a:lnTo>
                    <a:pt x="3148" y="5340"/>
                  </a:lnTo>
                  <a:lnTo>
                    <a:pt x="3164" y="5348"/>
                  </a:lnTo>
                  <a:lnTo>
                    <a:pt x="3182" y="5356"/>
                  </a:lnTo>
                  <a:lnTo>
                    <a:pt x="3200" y="5362"/>
                  </a:lnTo>
                  <a:lnTo>
                    <a:pt x="3218" y="5367"/>
                  </a:lnTo>
                  <a:lnTo>
                    <a:pt x="3236" y="5372"/>
                  </a:lnTo>
                  <a:lnTo>
                    <a:pt x="3255" y="5375"/>
                  </a:lnTo>
                  <a:lnTo>
                    <a:pt x="3274" y="5378"/>
                  </a:lnTo>
                  <a:lnTo>
                    <a:pt x="3293" y="5380"/>
                  </a:lnTo>
                  <a:lnTo>
                    <a:pt x="3313" y="5380"/>
                  </a:lnTo>
                  <a:lnTo>
                    <a:pt x="3332" y="5380"/>
                  </a:lnTo>
                  <a:lnTo>
                    <a:pt x="3351" y="5379"/>
                  </a:lnTo>
                  <a:lnTo>
                    <a:pt x="3371" y="5378"/>
                  </a:lnTo>
                  <a:lnTo>
                    <a:pt x="3390" y="5374"/>
                  </a:lnTo>
                  <a:lnTo>
                    <a:pt x="3416" y="5369"/>
                  </a:lnTo>
                  <a:lnTo>
                    <a:pt x="3441" y="5362"/>
                  </a:lnTo>
                  <a:lnTo>
                    <a:pt x="3466" y="5353"/>
                  </a:lnTo>
                  <a:lnTo>
                    <a:pt x="3488" y="5343"/>
                  </a:lnTo>
                  <a:lnTo>
                    <a:pt x="3510" y="5332"/>
                  </a:lnTo>
                  <a:lnTo>
                    <a:pt x="3532" y="5319"/>
                  </a:lnTo>
                  <a:lnTo>
                    <a:pt x="3552" y="5305"/>
                  </a:lnTo>
                  <a:lnTo>
                    <a:pt x="3572" y="5290"/>
                  </a:lnTo>
                  <a:lnTo>
                    <a:pt x="3590" y="5273"/>
                  </a:lnTo>
                  <a:lnTo>
                    <a:pt x="3608" y="5256"/>
                  </a:lnTo>
                  <a:lnTo>
                    <a:pt x="3624" y="5237"/>
                  </a:lnTo>
                  <a:lnTo>
                    <a:pt x="3638" y="5217"/>
                  </a:lnTo>
                  <a:lnTo>
                    <a:pt x="3652" y="5198"/>
                  </a:lnTo>
                  <a:lnTo>
                    <a:pt x="3664" y="5177"/>
                  </a:lnTo>
                  <a:lnTo>
                    <a:pt x="3675" y="5155"/>
                  </a:lnTo>
                  <a:lnTo>
                    <a:pt x="3685" y="5132"/>
                  </a:lnTo>
                  <a:lnTo>
                    <a:pt x="3691" y="5110"/>
                  </a:lnTo>
                  <a:lnTo>
                    <a:pt x="3699" y="5088"/>
                  </a:lnTo>
                  <a:lnTo>
                    <a:pt x="4317" y="3181"/>
                  </a:lnTo>
                  <a:lnTo>
                    <a:pt x="4676" y="3944"/>
                  </a:lnTo>
                  <a:lnTo>
                    <a:pt x="4689" y="3975"/>
                  </a:lnTo>
                  <a:lnTo>
                    <a:pt x="4702" y="4003"/>
                  </a:lnTo>
                  <a:lnTo>
                    <a:pt x="4718" y="4032"/>
                  </a:lnTo>
                  <a:lnTo>
                    <a:pt x="4737" y="4057"/>
                  </a:lnTo>
                  <a:lnTo>
                    <a:pt x="4756" y="4082"/>
                  </a:lnTo>
                  <a:lnTo>
                    <a:pt x="4779" y="4104"/>
                  </a:lnTo>
                  <a:lnTo>
                    <a:pt x="4802" y="4124"/>
                  </a:lnTo>
                  <a:lnTo>
                    <a:pt x="4827" y="4143"/>
                  </a:lnTo>
                  <a:lnTo>
                    <a:pt x="4853" y="4160"/>
                  </a:lnTo>
                  <a:lnTo>
                    <a:pt x="4880" y="4173"/>
                  </a:lnTo>
                  <a:lnTo>
                    <a:pt x="4908" y="4186"/>
                  </a:lnTo>
                  <a:lnTo>
                    <a:pt x="4938" y="4196"/>
                  </a:lnTo>
                  <a:lnTo>
                    <a:pt x="4967" y="4203"/>
                  </a:lnTo>
                  <a:lnTo>
                    <a:pt x="4998" y="4208"/>
                  </a:lnTo>
                  <a:lnTo>
                    <a:pt x="5029" y="4211"/>
                  </a:lnTo>
                  <a:lnTo>
                    <a:pt x="5061" y="4212"/>
                  </a:lnTo>
                  <a:lnTo>
                    <a:pt x="5074" y="4212"/>
                  </a:lnTo>
                  <a:lnTo>
                    <a:pt x="6235" y="4212"/>
                  </a:lnTo>
                  <a:lnTo>
                    <a:pt x="6235" y="3432"/>
                  </a:lnTo>
                  <a:lnTo>
                    <a:pt x="5291" y="34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PA-形状 2726"/>
            <p:cNvSpPr/>
            <p:nvPr>
              <p:custDataLst>
                <p:tags r:id="rId4"/>
              </p:custDataLst>
            </p:nvPr>
          </p:nvSpPr>
          <p:spPr>
            <a:xfrm>
              <a:off x="6419" y="4542"/>
              <a:ext cx="467" cy="501"/>
            </a:xfrm>
            <a:custGeom>
              <a:avLst/>
              <a:gdLst>
                <a:gd name="T0" fmla="*/ 4893 w 6344"/>
                <a:gd name="T1" fmla="*/ 1504 h 6827"/>
                <a:gd name="T2" fmla="*/ 4486 w 6344"/>
                <a:gd name="T3" fmla="*/ 419 h 6827"/>
                <a:gd name="T4" fmla="*/ 4107 w 6344"/>
                <a:gd name="T5" fmla="*/ 562 h 6827"/>
                <a:gd name="T6" fmla="*/ 3603 w 6344"/>
                <a:gd name="T7" fmla="*/ 108 h 6827"/>
                <a:gd name="T8" fmla="*/ 2942 w 6344"/>
                <a:gd name="T9" fmla="*/ 44 h 6827"/>
                <a:gd name="T10" fmla="*/ 2939 w 6344"/>
                <a:gd name="T11" fmla="*/ 51 h 6827"/>
                <a:gd name="T12" fmla="*/ 2600 w 6344"/>
                <a:gd name="T13" fmla="*/ 977 h 6827"/>
                <a:gd name="T14" fmla="*/ 2598 w 6344"/>
                <a:gd name="T15" fmla="*/ 968 h 6827"/>
                <a:gd name="T16" fmla="*/ 1999 w 6344"/>
                <a:gd name="T17" fmla="*/ 939 h 6827"/>
                <a:gd name="T18" fmla="*/ 1496 w 6344"/>
                <a:gd name="T19" fmla="*/ 1763 h 6827"/>
                <a:gd name="T20" fmla="*/ 1273 w 6344"/>
                <a:gd name="T21" fmla="*/ 1812 h 6827"/>
                <a:gd name="T22" fmla="*/ 5558 w 6344"/>
                <a:gd name="T23" fmla="*/ 6667 h 6827"/>
                <a:gd name="T24" fmla="*/ 3181 w 6344"/>
                <a:gd name="T25" fmla="*/ 293 h 6827"/>
                <a:gd name="T26" fmla="*/ 3826 w 6344"/>
                <a:gd name="T27" fmla="*/ 521 h 6827"/>
                <a:gd name="T28" fmla="*/ 2966 w 6344"/>
                <a:gd name="T29" fmla="*/ 1352 h 6827"/>
                <a:gd name="T30" fmla="*/ 2072 w 6344"/>
                <a:gd name="T31" fmla="*/ 1214 h 6827"/>
                <a:gd name="T32" fmla="*/ 2370 w 6344"/>
                <a:gd name="T33" fmla="*/ 2066 h 6827"/>
                <a:gd name="T34" fmla="*/ 1781 w 6344"/>
                <a:gd name="T35" fmla="*/ 1937 h 6827"/>
                <a:gd name="T36" fmla="*/ 2072 w 6344"/>
                <a:gd name="T37" fmla="*/ 1214 h 6827"/>
                <a:gd name="T38" fmla="*/ 5444 w 6344"/>
                <a:gd name="T39" fmla="*/ 6406 h 6827"/>
                <a:gd name="T40" fmla="*/ 3052 w 6344"/>
                <a:gd name="T41" fmla="*/ 6250 h 6827"/>
                <a:gd name="T42" fmla="*/ 1735 w 6344"/>
                <a:gd name="T43" fmla="*/ 5267 h 6827"/>
                <a:gd name="T44" fmla="*/ 1487 w 6344"/>
                <a:gd name="T45" fmla="*/ 2079 h 6827"/>
                <a:gd name="T46" fmla="*/ 1740 w 6344"/>
                <a:gd name="T47" fmla="*/ 2266 h 6827"/>
                <a:gd name="T48" fmla="*/ 2311 w 6344"/>
                <a:gd name="T49" fmla="*/ 2809 h 6827"/>
                <a:gd name="T50" fmla="*/ 2942 w 6344"/>
                <a:gd name="T51" fmla="*/ 1787 h 6827"/>
                <a:gd name="T52" fmla="*/ 4489 w 6344"/>
                <a:gd name="T53" fmla="*/ 704 h 6827"/>
                <a:gd name="T54" fmla="*/ 4851 w 6344"/>
                <a:gd name="T55" fmla="*/ 1041 h 6827"/>
                <a:gd name="T56" fmla="*/ 4734 w 6344"/>
                <a:gd name="T57" fmla="*/ 1268 h 6827"/>
                <a:gd name="T58" fmla="*/ 4695 w 6344"/>
                <a:gd name="T59" fmla="*/ 1300 h 6827"/>
                <a:gd name="T60" fmla="*/ 3957 w 6344"/>
                <a:gd name="T61" fmla="*/ 2017 h 6827"/>
                <a:gd name="T62" fmla="*/ 3507 w 6344"/>
                <a:gd name="T63" fmla="*/ 3868 h 6827"/>
                <a:gd name="T64" fmla="*/ 3789 w 6344"/>
                <a:gd name="T65" fmla="*/ 3840 h 6827"/>
                <a:gd name="T66" fmla="*/ 3786 w 6344"/>
                <a:gd name="T67" fmla="*/ 3812 h 6827"/>
                <a:gd name="T68" fmla="*/ 4221 w 6344"/>
                <a:gd name="T69" fmla="*/ 2149 h 6827"/>
                <a:gd name="T70" fmla="*/ 5393 w 6344"/>
                <a:gd name="T71" fmla="*/ 3539 h 6827"/>
                <a:gd name="T72" fmla="*/ 5608 w 6344"/>
                <a:gd name="T73" fmla="*/ 6141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344" h="6827">
                  <a:moveTo>
                    <a:pt x="4443" y="1942"/>
                  </a:moveTo>
                  <a:lnTo>
                    <a:pt x="4893" y="1504"/>
                  </a:lnTo>
                  <a:cubicBezTo>
                    <a:pt x="4893" y="1504"/>
                    <a:pt x="5343" y="1203"/>
                    <a:pt x="5074" y="864"/>
                  </a:cubicBezTo>
                  <a:cubicBezTo>
                    <a:pt x="4915" y="664"/>
                    <a:pt x="4693" y="419"/>
                    <a:pt x="4486" y="419"/>
                  </a:cubicBezTo>
                  <a:cubicBezTo>
                    <a:pt x="4454" y="419"/>
                    <a:pt x="4423" y="425"/>
                    <a:pt x="4393" y="437"/>
                  </a:cubicBezTo>
                  <a:cubicBezTo>
                    <a:pt x="4294" y="476"/>
                    <a:pt x="4198" y="518"/>
                    <a:pt x="4107" y="562"/>
                  </a:cubicBezTo>
                  <a:lnTo>
                    <a:pt x="4124" y="448"/>
                  </a:lnTo>
                  <a:cubicBezTo>
                    <a:pt x="4148" y="368"/>
                    <a:pt x="3919" y="218"/>
                    <a:pt x="3603" y="108"/>
                  </a:cubicBezTo>
                  <a:cubicBezTo>
                    <a:pt x="3401" y="38"/>
                    <a:pt x="3211" y="0"/>
                    <a:pt x="3086" y="0"/>
                  </a:cubicBezTo>
                  <a:cubicBezTo>
                    <a:pt x="3009" y="0"/>
                    <a:pt x="2957" y="14"/>
                    <a:pt x="2942" y="44"/>
                  </a:cubicBezTo>
                  <a:cubicBezTo>
                    <a:pt x="2941" y="46"/>
                    <a:pt x="2940" y="49"/>
                    <a:pt x="2940" y="52"/>
                  </a:cubicBezTo>
                  <a:lnTo>
                    <a:pt x="2939" y="51"/>
                  </a:lnTo>
                  <a:lnTo>
                    <a:pt x="2630" y="1577"/>
                  </a:lnTo>
                  <a:lnTo>
                    <a:pt x="2600" y="977"/>
                  </a:lnTo>
                  <a:lnTo>
                    <a:pt x="2599" y="977"/>
                  </a:lnTo>
                  <a:cubicBezTo>
                    <a:pt x="2599" y="974"/>
                    <a:pt x="2599" y="971"/>
                    <a:pt x="2598" y="968"/>
                  </a:cubicBezTo>
                  <a:cubicBezTo>
                    <a:pt x="2584" y="914"/>
                    <a:pt x="2493" y="886"/>
                    <a:pt x="2364" y="886"/>
                  </a:cubicBezTo>
                  <a:cubicBezTo>
                    <a:pt x="2261" y="886"/>
                    <a:pt x="2134" y="904"/>
                    <a:pt x="1999" y="939"/>
                  </a:cubicBezTo>
                  <a:cubicBezTo>
                    <a:pt x="1702" y="1017"/>
                    <a:pt x="1480" y="1156"/>
                    <a:pt x="1492" y="1252"/>
                  </a:cubicBezTo>
                  <a:lnTo>
                    <a:pt x="1496" y="1763"/>
                  </a:lnTo>
                  <a:cubicBezTo>
                    <a:pt x="1452" y="1746"/>
                    <a:pt x="1413" y="1735"/>
                    <a:pt x="1379" y="1735"/>
                  </a:cubicBezTo>
                  <a:cubicBezTo>
                    <a:pt x="1328" y="1735"/>
                    <a:pt x="1291" y="1758"/>
                    <a:pt x="1273" y="1812"/>
                  </a:cubicBezTo>
                  <a:cubicBezTo>
                    <a:pt x="0" y="5679"/>
                    <a:pt x="2821" y="6827"/>
                    <a:pt x="4582" y="6827"/>
                  </a:cubicBezTo>
                  <a:cubicBezTo>
                    <a:pt x="4982" y="6827"/>
                    <a:pt x="5328" y="6767"/>
                    <a:pt x="5558" y="6667"/>
                  </a:cubicBezTo>
                  <a:cubicBezTo>
                    <a:pt x="6344" y="6324"/>
                    <a:pt x="6167" y="2805"/>
                    <a:pt x="4443" y="1942"/>
                  </a:cubicBezTo>
                  <a:close/>
                  <a:moveTo>
                    <a:pt x="3181" y="293"/>
                  </a:moveTo>
                  <a:cubicBezTo>
                    <a:pt x="3263" y="305"/>
                    <a:pt x="3377" y="331"/>
                    <a:pt x="3509" y="377"/>
                  </a:cubicBezTo>
                  <a:cubicBezTo>
                    <a:pt x="3659" y="429"/>
                    <a:pt x="3765" y="483"/>
                    <a:pt x="3826" y="521"/>
                  </a:cubicBezTo>
                  <a:lnTo>
                    <a:pt x="3796" y="727"/>
                  </a:lnTo>
                  <a:cubicBezTo>
                    <a:pt x="3461" y="923"/>
                    <a:pt x="3186" y="1141"/>
                    <a:pt x="2966" y="1352"/>
                  </a:cubicBezTo>
                  <a:lnTo>
                    <a:pt x="3181" y="293"/>
                  </a:lnTo>
                  <a:close/>
                  <a:moveTo>
                    <a:pt x="2072" y="1214"/>
                  </a:moveTo>
                  <a:cubicBezTo>
                    <a:pt x="2162" y="1190"/>
                    <a:pt x="2250" y="1176"/>
                    <a:pt x="2325" y="1172"/>
                  </a:cubicBezTo>
                  <a:lnTo>
                    <a:pt x="2370" y="2066"/>
                  </a:lnTo>
                  <a:cubicBezTo>
                    <a:pt x="2269" y="2221"/>
                    <a:pt x="2223" y="2319"/>
                    <a:pt x="2223" y="2319"/>
                  </a:cubicBezTo>
                  <a:cubicBezTo>
                    <a:pt x="2223" y="2319"/>
                    <a:pt x="2008" y="2106"/>
                    <a:pt x="1781" y="1937"/>
                  </a:cubicBezTo>
                  <a:lnTo>
                    <a:pt x="1777" y="1332"/>
                  </a:lnTo>
                  <a:cubicBezTo>
                    <a:pt x="1829" y="1300"/>
                    <a:pt x="1930" y="1252"/>
                    <a:pt x="2072" y="1214"/>
                  </a:cubicBezTo>
                  <a:close/>
                  <a:moveTo>
                    <a:pt x="5608" y="6141"/>
                  </a:moveTo>
                  <a:cubicBezTo>
                    <a:pt x="5550" y="6309"/>
                    <a:pt x="5483" y="6389"/>
                    <a:pt x="5444" y="6406"/>
                  </a:cubicBezTo>
                  <a:cubicBezTo>
                    <a:pt x="5246" y="6493"/>
                    <a:pt x="4931" y="6542"/>
                    <a:pt x="4582" y="6542"/>
                  </a:cubicBezTo>
                  <a:cubicBezTo>
                    <a:pt x="4068" y="6542"/>
                    <a:pt x="3524" y="6439"/>
                    <a:pt x="3052" y="6250"/>
                  </a:cubicBezTo>
                  <a:cubicBezTo>
                    <a:pt x="2784" y="6143"/>
                    <a:pt x="2539" y="6010"/>
                    <a:pt x="2325" y="5854"/>
                  </a:cubicBezTo>
                  <a:cubicBezTo>
                    <a:pt x="2092" y="5685"/>
                    <a:pt x="1894" y="5487"/>
                    <a:pt x="1735" y="5267"/>
                  </a:cubicBezTo>
                  <a:cubicBezTo>
                    <a:pt x="1463" y="4892"/>
                    <a:pt x="1301" y="4442"/>
                    <a:pt x="1253" y="3931"/>
                  </a:cubicBezTo>
                  <a:cubicBezTo>
                    <a:pt x="1202" y="3385"/>
                    <a:pt x="1280" y="2763"/>
                    <a:pt x="1487" y="2079"/>
                  </a:cubicBezTo>
                  <a:cubicBezTo>
                    <a:pt x="1493" y="2083"/>
                    <a:pt x="1499" y="2087"/>
                    <a:pt x="1506" y="2092"/>
                  </a:cubicBezTo>
                  <a:cubicBezTo>
                    <a:pt x="1574" y="2135"/>
                    <a:pt x="1653" y="2194"/>
                    <a:pt x="1740" y="2266"/>
                  </a:cubicBezTo>
                  <a:cubicBezTo>
                    <a:pt x="1895" y="2395"/>
                    <a:pt x="2022" y="2520"/>
                    <a:pt x="2023" y="2521"/>
                  </a:cubicBezTo>
                  <a:lnTo>
                    <a:pt x="2311" y="2809"/>
                  </a:lnTo>
                  <a:lnTo>
                    <a:pt x="2481" y="2440"/>
                  </a:lnTo>
                  <a:cubicBezTo>
                    <a:pt x="2487" y="2427"/>
                    <a:pt x="2628" y="2140"/>
                    <a:pt x="2942" y="1787"/>
                  </a:cubicBezTo>
                  <a:cubicBezTo>
                    <a:pt x="3128" y="1578"/>
                    <a:pt x="3338" y="1386"/>
                    <a:pt x="3566" y="1218"/>
                  </a:cubicBezTo>
                  <a:cubicBezTo>
                    <a:pt x="3848" y="1010"/>
                    <a:pt x="4158" y="838"/>
                    <a:pt x="4489" y="704"/>
                  </a:cubicBezTo>
                  <a:cubicBezTo>
                    <a:pt x="4503" y="708"/>
                    <a:pt x="4546" y="723"/>
                    <a:pt x="4622" y="791"/>
                  </a:cubicBezTo>
                  <a:cubicBezTo>
                    <a:pt x="4710" y="867"/>
                    <a:pt x="4795" y="970"/>
                    <a:pt x="4851" y="1041"/>
                  </a:cubicBezTo>
                  <a:cubicBezTo>
                    <a:pt x="4878" y="1074"/>
                    <a:pt x="4876" y="1089"/>
                    <a:pt x="4875" y="1095"/>
                  </a:cubicBezTo>
                  <a:cubicBezTo>
                    <a:pt x="4867" y="1149"/>
                    <a:pt x="4787" y="1231"/>
                    <a:pt x="4734" y="1268"/>
                  </a:cubicBezTo>
                  <a:lnTo>
                    <a:pt x="4715" y="1280"/>
                  </a:lnTo>
                  <a:lnTo>
                    <a:pt x="4695" y="1300"/>
                  </a:lnTo>
                  <a:lnTo>
                    <a:pt x="4244" y="1738"/>
                  </a:lnTo>
                  <a:lnTo>
                    <a:pt x="3957" y="2017"/>
                  </a:lnTo>
                  <a:cubicBezTo>
                    <a:pt x="3904" y="2080"/>
                    <a:pt x="3849" y="2151"/>
                    <a:pt x="3797" y="2232"/>
                  </a:cubicBezTo>
                  <a:cubicBezTo>
                    <a:pt x="3583" y="2559"/>
                    <a:pt x="3360" y="3108"/>
                    <a:pt x="3507" y="3868"/>
                  </a:cubicBezTo>
                  <a:cubicBezTo>
                    <a:pt x="3519" y="3933"/>
                    <a:pt x="3577" y="3983"/>
                    <a:pt x="3646" y="3983"/>
                  </a:cubicBezTo>
                  <a:cubicBezTo>
                    <a:pt x="3725" y="3983"/>
                    <a:pt x="3789" y="3919"/>
                    <a:pt x="3789" y="3840"/>
                  </a:cubicBezTo>
                  <a:cubicBezTo>
                    <a:pt x="3789" y="3831"/>
                    <a:pt x="3788" y="3822"/>
                    <a:pt x="3786" y="3813"/>
                  </a:cubicBezTo>
                  <a:cubicBezTo>
                    <a:pt x="3786" y="3813"/>
                    <a:pt x="3786" y="3813"/>
                    <a:pt x="3786" y="3812"/>
                  </a:cubicBezTo>
                  <a:cubicBezTo>
                    <a:pt x="3684" y="3282"/>
                    <a:pt x="3765" y="2806"/>
                    <a:pt x="4028" y="2398"/>
                  </a:cubicBezTo>
                  <a:cubicBezTo>
                    <a:pt x="4092" y="2299"/>
                    <a:pt x="4159" y="2216"/>
                    <a:pt x="4221" y="2149"/>
                  </a:cubicBezTo>
                  <a:lnTo>
                    <a:pt x="4315" y="2196"/>
                  </a:lnTo>
                  <a:cubicBezTo>
                    <a:pt x="4882" y="2480"/>
                    <a:pt x="5214" y="3083"/>
                    <a:pt x="5393" y="3539"/>
                  </a:cubicBezTo>
                  <a:cubicBezTo>
                    <a:pt x="5617" y="4109"/>
                    <a:pt x="5736" y="4788"/>
                    <a:pt x="5720" y="5401"/>
                  </a:cubicBezTo>
                  <a:cubicBezTo>
                    <a:pt x="5712" y="5694"/>
                    <a:pt x="5673" y="5950"/>
                    <a:pt x="5608" y="6141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286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sym typeface="Gill Sans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2-170926367482176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71538" y="444570"/>
            <a:ext cx="10394506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三、血小板</a:t>
            </a:r>
            <a:r>
              <a:rPr lang="zh-CN" altLang="en-US" sz="3200" dirty="0">
                <a:latin typeface="Times New Roman" panose="02020603050405020304" pitchFamily="18" charset="0"/>
                <a:ea typeface="黑体" panose="02010609060101010101" pitchFamily="49" charset="-122"/>
              </a:rPr>
              <a:t>（</a:t>
            </a:r>
            <a:r>
              <a:rPr lang="en-US" altLang="zh-CN" sz="3200" dirty="0">
                <a:latin typeface="Times New Roman" panose="02020603050405020304" pitchFamily="18" charset="0"/>
                <a:ea typeface="黑体" panose="02010609060101010101" pitchFamily="49" charset="-122"/>
              </a:rPr>
              <a:t>blood platelet   </a:t>
            </a:r>
            <a:r>
              <a:rPr lang="zh-CN" altLang="en-US" sz="3200" dirty="0">
                <a:latin typeface="Times New Roman" panose="02020603050405020304" pitchFamily="18" charset="0"/>
                <a:ea typeface="黑体" panose="02010609060101010101" pitchFamily="49" charset="-122"/>
              </a:rPr>
              <a:t>）</a:t>
            </a:r>
            <a:endParaRPr lang="en-US" altLang="zh-CN" sz="3200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pic>
        <p:nvPicPr>
          <p:cNvPr id="14" name="Picture 11" descr="血小板">
            <a:extLst>
              <a:ext uri="{FF2B5EF4-FFF2-40B4-BE49-F238E27FC236}">
                <a16:creationId xmlns:a16="http://schemas.microsoft.com/office/drawing/2014/main" id="{DAF06BDA-355F-F005-8EAB-4285EE165739}"/>
              </a:ext>
            </a:extLst>
          </p:cNvPr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 rotWithShape="1">
          <a:blip r:embed="rId12"/>
          <a:srcRect r="7956" b="14010"/>
          <a:stretch/>
        </p:blipFill>
        <p:spPr bwMode="auto">
          <a:xfrm>
            <a:off x="7642240" y="1793046"/>
            <a:ext cx="2816580" cy="1723040"/>
          </a:xfrm>
          <a:prstGeom prst="rect">
            <a:avLst/>
          </a:prstGeom>
          <a:noFill/>
        </p:spPr>
      </p:pic>
      <p:sp>
        <p:nvSpPr>
          <p:cNvPr id="17" name="文本占位符 3">
            <a:extLst>
              <a:ext uri="{FF2B5EF4-FFF2-40B4-BE49-F238E27FC236}">
                <a16:creationId xmlns:a16="http://schemas.microsoft.com/office/drawing/2014/main" id="{455BBFFE-9EAB-F10C-86FF-9B4D0634E979}"/>
              </a:ext>
            </a:extLst>
          </p:cNvPr>
          <p:cNvSpPr txBox="1"/>
          <p:nvPr>
            <p:custDataLst>
              <p:tags r:id="rId4"/>
            </p:custDataLst>
          </p:nvPr>
        </p:nvSpPr>
        <p:spPr bwMode="auto">
          <a:xfrm>
            <a:off x="7903424" y="3561680"/>
            <a:ext cx="2294211" cy="307777"/>
          </a:xfrm>
          <a:prstGeom prst="rect">
            <a:avLst/>
          </a:prstGeom>
          <a:noFill/>
          <a:ln w="9525">
            <a:noFill/>
            <a:prstDash val="dash"/>
            <a:miter lim="800000"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b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血涂片（</a:t>
            </a:r>
            <a:r>
              <a:rPr lang="zh-CN" altLang="en-US" sz="1400" dirty="0">
                <a:solidFill>
                  <a:srgbClr val="0B76C2"/>
                </a:solidFill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rPr>
              <a:t>↑</a:t>
            </a:r>
            <a:r>
              <a:rPr lang="zh-CN" altLang="en-US" sz="1400" dirty="0"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rPr>
              <a:t>示血小板）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95F0A3D-6322-0E1D-0FA4-2F7906B7FA52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8035591" y="5720569"/>
            <a:ext cx="2029875" cy="36503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血小板超微结构模式图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462F7D9A-7B4E-73AA-5CC3-1548C7CC57A0}"/>
              </a:ext>
            </a:extLst>
          </p:cNvPr>
          <p:cNvCxnSpPr>
            <a:cxnSpLocks/>
          </p:cNvCxnSpPr>
          <p:nvPr>
            <p:custDataLst>
              <p:tags r:id="rId6"/>
            </p:custDataLst>
          </p:nvPr>
        </p:nvCxnSpPr>
        <p:spPr>
          <a:xfrm flipH="1">
            <a:off x="9050529" y="2340178"/>
            <a:ext cx="343727" cy="314388"/>
          </a:xfrm>
          <a:prstGeom prst="straightConnector1">
            <a:avLst/>
          </a:prstGeom>
          <a:ln w="476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1">
            <a:extLst>
              <a:ext uri="{FF2B5EF4-FFF2-40B4-BE49-F238E27FC236}">
                <a16:creationId xmlns:a16="http://schemas.microsoft.com/office/drawing/2014/main" id="{1B6B9730-A6DB-951F-F80B-D270F53A5DC1}"/>
              </a:ext>
            </a:extLst>
          </p:cNvPr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DBE30C-C6EB-7033-93D8-395891F546CF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8168308" y="825613"/>
            <a:ext cx="144000" cy="144000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86F47FC1-251F-AABE-934E-CBF104AC5D51}"/>
              </a:ext>
            </a:extLst>
          </p:cNvPr>
          <p:cNvGrpSpPr/>
          <p:nvPr>
            <p:custDataLst>
              <p:tags r:id="rId9"/>
            </p:custDataLst>
          </p:nvPr>
        </p:nvGrpSpPr>
        <p:grpSpPr>
          <a:xfrm>
            <a:off x="1210668" y="1303565"/>
            <a:ext cx="6230348" cy="4824005"/>
            <a:chOff x="1210668" y="1303565"/>
            <a:chExt cx="6230348" cy="4824005"/>
          </a:xfrm>
        </p:grpSpPr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9F69E974-0305-5B98-B599-851161B7C9CD}"/>
                </a:ext>
              </a:extLst>
            </p:cNvPr>
            <p:cNvSpPr txBox="1"/>
            <p:nvPr/>
          </p:nvSpPr>
          <p:spPr>
            <a:xfrm>
              <a:off x="1210668" y="1303565"/>
              <a:ext cx="6230348" cy="482400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光镜结构</a:t>
              </a: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呈双凸圆盘状，直径2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～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4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itchFamily="18" charset="2"/>
                </a:rPr>
                <a:t>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itchFamily="18" charset="2"/>
                </a:rPr>
                <a:t>m</a:t>
              </a: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sym typeface="Symbol" pitchFamily="18" charset="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中央颗粒区，色深；周边透明区，色浅</a:t>
              </a: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sym typeface="Symbol" pitchFamily="18" charset="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受机械或化学刺激时，呈不规则形</a:t>
              </a: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sym typeface="Symbol" pitchFamily="18" charset="2"/>
              </a:endParaRPr>
            </a:p>
            <a:p>
              <a:pPr fontAlgn="auto">
                <a:lnSpc>
                  <a:spcPct val="120000"/>
                </a:lnSpc>
                <a:buClr>
                  <a:srgbClr val="0070C0"/>
                </a:buClr>
              </a:pP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sym typeface="Symbol" pitchFamily="18" charset="2"/>
              </a:endParaRPr>
            </a:p>
            <a:p>
              <a:pPr fontAlgn="auto">
                <a:lnSpc>
                  <a:spcPct val="120000"/>
                </a:lnSpc>
                <a:buClr>
                  <a:srgbClr val="0070C0"/>
                </a:buClr>
              </a:pPr>
              <a:r>
                <a:rPr kumimoji="1"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电镜结构</a:t>
              </a:r>
              <a:endParaRPr kumimoji="1" lang="en-US" altLang="zh-CN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itchFamily="18" charset="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表面吸附血浆蛋白（凝血因子）</a:t>
              </a: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透明区（</a:t>
              </a:r>
              <a:r>
                <a:rPr kumimoji="1" lang="en-US" altLang="zh-CN" sz="2000" dirty="0" err="1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itchFamily="18" charset="2"/>
                </a:rPr>
                <a:t>hyalomere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itchFamily="18" charset="2"/>
                </a:rPr>
                <a:t>    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itchFamily="18" charset="2"/>
                </a:rPr>
                <a:t>）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微丝和微管</a:t>
              </a: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颗粒区（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granulomere    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）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：特殊颗粒、致密颗粒和少量溶酶体</a:t>
              </a: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fontAlgn="auto">
                <a:lnSpc>
                  <a:spcPct val="120000"/>
                </a:lnSpc>
                <a:buClr>
                  <a:srgbClr val="0070C0"/>
                </a:buClr>
              </a:pP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sym typeface="Symbol" pitchFamily="18" charset="2"/>
              </a:endParaRPr>
            </a:p>
            <a:p>
              <a:pPr fontAlgn="auto">
                <a:lnSpc>
                  <a:spcPct val="120000"/>
                </a:lnSpc>
                <a:buClr>
                  <a:srgbClr val="0070C0"/>
                </a:buClr>
              </a:pPr>
              <a:r>
                <a:rPr kumimoji="1"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功能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：参与止血和凝血</a:t>
              </a:r>
              <a:endParaRPr kumimoji="1"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sym typeface="Symbol" pitchFamily="18" charset="2"/>
              </a:endParaRPr>
            </a:p>
            <a:p>
              <a:pPr fontAlgn="auto">
                <a:lnSpc>
                  <a:spcPct val="120000"/>
                </a:lnSpc>
                <a:buClr>
                  <a:srgbClr val="0070C0"/>
                </a:buClr>
              </a:pPr>
              <a:r>
                <a:rPr kumimoji="1"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正常值：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（</a:t>
              </a:r>
              <a:r>
                <a:rPr kumimoji="1"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100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～</a:t>
              </a:r>
              <a:r>
                <a:rPr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300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）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×10</a:t>
              </a:r>
              <a:r>
                <a:rPr kumimoji="1" lang="zh-CN" altLang="en-US" sz="2000" baseline="30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9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/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L</a:t>
              </a:r>
              <a:endParaRPr kumimoji="1"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Symbol" pitchFamily="18" charset="2"/>
              </a:endParaRPr>
            </a:p>
            <a:p>
              <a:pPr fontAlgn="auto">
                <a:lnSpc>
                  <a:spcPct val="120000"/>
                </a:lnSpc>
                <a:buClr>
                  <a:srgbClr val="0070C0"/>
                </a:buClr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Char char="Ø"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indent="0" fontAlgn="auto">
                <a:lnSpc>
                  <a:spcPct val="120000"/>
                </a:lnSpc>
                <a:buClr>
                  <a:srgbClr val="0070C0"/>
                </a:buClr>
                <a:buFont typeface="Wingdings" panose="05000000000000000000" pitchFamily="2" charset="2"/>
                <a:buNone/>
              </a:pP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B9AC611-E0CB-E073-3DCD-09CB883D9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822599" y="4035287"/>
              <a:ext cx="144000" cy="14400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23C468E5-3437-8593-CD71-7B7589F36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044034" y="4412974"/>
              <a:ext cx="144000" cy="144000"/>
            </a:xfrm>
            <a:prstGeom prst="rect">
              <a:avLst/>
            </a:prstGeom>
          </p:spPr>
        </p:pic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2D306A0C-6794-CE75-B055-80E449EE6E20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316" y="3970164"/>
            <a:ext cx="3310149" cy="175040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5-170926367486707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>
            <a:extLst>
              <a:ext uri="{FF2B5EF4-FFF2-40B4-BE49-F238E27FC236}">
                <a16:creationId xmlns:a16="http://schemas.microsoft.com/office/drawing/2014/main" id="{AB3172CB-5C90-D7E9-4132-89535AF7664A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0" y="2567318"/>
            <a:ext cx="12192000" cy="1912008"/>
          </a:xfrm>
          <a:prstGeom prst="rect">
            <a:avLst/>
          </a:prstGeom>
          <a:solidFill>
            <a:srgbClr val="0070C0">
              <a:alpha val="81175"/>
            </a:srgbClr>
          </a:solidFill>
          <a:ln>
            <a:noFill/>
          </a:ln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B8D9472-81C7-94BB-8252-D820186DD3D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635936" y="3044279"/>
            <a:ext cx="466057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四、淋巴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66397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6-170926367496083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8534EF1-1146-75F6-754E-764C4FEAAB9A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98747" y="507471"/>
            <a:ext cx="10394506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四、淋巴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Shape 103">
            <a:extLst>
              <a:ext uri="{FF2B5EF4-FFF2-40B4-BE49-F238E27FC236}">
                <a16:creationId xmlns:a16="http://schemas.microsoft.com/office/drawing/2014/main" id="{01A2C7E8-E0D7-FB88-CB5E-E982CA8D835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597387" y="773558"/>
            <a:ext cx="6908800" cy="2338782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7FB8"/>
              </a:buClr>
              <a:defRPr/>
            </a:pP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7FB8"/>
              </a:buClr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组成：淋巴液和淋巴细胞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7FB8"/>
              </a:buClr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淋巴液：</a:t>
            </a: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血浆在毛细血管动脉端的部分渗出液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Clr>
                <a:srgbClr val="127FB8"/>
              </a:buClr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方向：单向，毛细淋巴管→淋巴管→淋巴导管→大静脉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7FB8"/>
              </a:buClr>
              <a:defRPr/>
            </a:pPr>
            <a:endParaRPr lang="zh-CN" altLang="en-US" sz="2000" dirty="0">
              <a:solidFill>
                <a:schemeClr val="bg2">
                  <a:lumMod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1">
            <a:extLst>
              <a:ext uri="{FF2B5EF4-FFF2-40B4-BE49-F238E27FC236}">
                <a16:creationId xmlns:a16="http://schemas.microsoft.com/office/drawing/2014/main" id="{600F38F5-4F7B-FC19-F58E-50348E61892E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DB82B9E-780B-FD94-9DC9-EA10178D4802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4550664" y="5709788"/>
            <a:ext cx="3383280" cy="374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血液循环与淋巴循环示意图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8509EA5-6E07-6926-CAE6-C84F95D3AC7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375" y="2828132"/>
            <a:ext cx="6991350" cy="26093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37321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1-170926367500685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>
            <a:extLst>
              <a:ext uri="{FF2B5EF4-FFF2-40B4-BE49-F238E27FC236}">
                <a16:creationId xmlns:a16="http://schemas.microsoft.com/office/drawing/2014/main" id="{1043E102-DCC9-063C-6EF0-21FDAFC352A7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0" y="2567318"/>
            <a:ext cx="12192000" cy="1912008"/>
          </a:xfrm>
          <a:prstGeom prst="rect">
            <a:avLst/>
          </a:prstGeom>
          <a:solidFill>
            <a:srgbClr val="0070C0">
              <a:alpha val="81175"/>
            </a:srgbClr>
          </a:solidFill>
          <a:ln>
            <a:noFill/>
          </a:ln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053849B-CFEC-FAC8-E981-647B9B7AE14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275221" y="3044279"/>
            <a:ext cx="818595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五、骨髓和血细胞的发生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87323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8-170926367523988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6">
            <a:extLst>
              <a:ext uri="{FF2B5EF4-FFF2-40B4-BE49-F238E27FC236}">
                <a16:creationId xmlns:a16="http://schemas.microsoft.com/office/drawing/2014/main" id="{6424D955-52DB-3713-9682-A0F66FEDC91A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198168" y="2966525"/>
            <a:ext cx="212842" cy="210958"/>
          </a:xfrm>
          <a:prstGeom prst="ellipse">
            <a:avLst/>
          </a:prstGeom>
          <a:solidFill>
            <a:srgbClr val="3381C7"/>
          </a:solidFill>
          <a:ln w="25400">
            <a:solidFill>
              <a:srgbClr val="FFFFFF"/>
            </a:solidFill>
            <a:bevel/>
          </a:ln>
        </p:spPr>
        <p:txBody>
          <a:bodyPr anchor="ctr"/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zh-CN" sz="2000">
              <a:solidFill>
                <a:srgbClr val="FFFFFF"/>
              </a:solidFill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4" name="椭圆形标注 7">
            <a:extLst>
              <a:ext uri="{FF2B5EF4-FFF2-40B4-BE49-F238E27FC236}">
                <a16:creationId xmlns:a16="http://schemas.microsoft.com/office/drawing/2014/main" id="{52B6FE00-3886-6247-1BB4-B6A5FAD7A7D8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2570946" y="2075604"/>
            <a:ext cx="855133" cy="585785"/>
          </a:xfrm>
          <a:prstGeom prst="wedgeEllipseCallout">
            <a:avLst>
              <a:gd name="adj1" fmla="val -27065"/>
              <a:gd name="adj2" fmla="val 71625"/>
            </a:avLst>
          </a:prstGeom>
          <a:solidFill>
            <a:srgbClr val="3381C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bevel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000" b="1" dirty="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1</a:t>
            </a:r>
            <a:endParaRPr lang="zh-CN" altLang="en-US" sz="2000" dirty="0"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5" name="椭圆 10">
            <a:extLst>
              <a:ext uri="{FF2B5EF4-FFF2-40B4-BE49-F238E27FC236}">
                <a16:creationId xmlns:a16="http://schemas.microsoft.com/office/drawing/2014/main" id="{4EA15DDC-5C7E-7CFB-1725-D453DCB36838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627539" y="2966525"/>
            <a:ext cx="212841" cy="210958"/>
          </a:xfrm>
          <a:prstGeom prst="ellipse">
            <a:avLst/>
          </a:prstGeom>
          <a:solidFill>
            <a:srgbClr val="3381C7"/>
          </a:solidFill>
          <a:ln w="25400">
            <a:solidFill>
              <a:srgbClr val="FFFFFF"/>
            </a:solidFill>
            <a:bevel/>
          </a:ln>
        </p:spPr>
        <p:txBody>
          <a:bodyPr anchor="ctr"/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zh-CN" sz="2000">
              <a:solidFill>
                <a:srgbClr val="FFFFFF"/>
              </a:solidFill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6" name="椭圆形标注 11">
            <a:extLst>
              <a:ext uri="{FF2B5EF4-FFF2-40B4-BE49-F238E27FC236}">
                <a16:creationId xmlns:a16="http://schemas.microsoft.com/office/drawing/2014/main" id="{7D22E837-866B-B74F-580C-828D833481B1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6021107" y="2075604"/>
            <a:ext cx="855133" cy="585785"/>
          </a:xfrm>
          <a:prstGeom prst="wedgeEllipseCallout">
            <a:avLst>
              <a:gd name="adj1" fmla="val -27065"/>
              <a:gd name="adj2" fmla="val 71625"/>
            </a:avLst>
          </a:prstGeom>
          <a:solidFill>
            <a:srgbClr val="3381C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bevel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000" b="1" dirty="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2</a:t>
            </a:r>
            <a:endParaRPr lang="zh-CN" altLang="en-US" sz="2000" dirty="0"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7" name="椭圆 14">
            <a:extLst>
              <a:ext uri="{FF2B5EF4-FFF2-40B4-BE49-F238E27FC236}">
                <a16:creationId xmlns:a16="http://schemas.microsoft.com/office/drawing/2014/main" id="{01F56A8C-B33B-D1EE-3B52-255AB8308CB1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9802428" y="2966525"/>
            <a:ext cx="212841" cy="210958"/>
          </a:xfrm>
          <a:prstGeom prst="ellipse">
            <a:avLst/>
          </a:prstGeom>
          <a:solidFill>
            <a:srgbClr val="3381C7"/>
          </a:solidFill>
          <a:ln w="25400">
            <a:solidFill>
              <a:srgbClr val="FFFFFF"/>
            </a:solidFill>
            <a:bevel/>
          </a:ln>
        </p:spPr>
        <p:txBody>
          <a:bodyPr anchor="ctr"/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zh-CN" sz="2000">
              <a:solidFill>
                <a:srgbClr val="FFFFFF"/>
              </a:solidFill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8" name="椭圆形标注 15">
            <a:extLst>
              <a:ext uri="{FF2B5EF4-FFF2-40B4-BE49-F238E27FC236}">
                <a16:creationId xmlns:a16="http://schemas.microsoft.com/office/drawing/2014/main" id="{3F39B8D1-47A2-25D4-D8A0-5F375DA195D0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9233595" y="2075604"/>
            <a:ext cx="853248" cy="585785"/>
          </a:xfrm>
          <a:prstGeom prst="wedgeEllipseCallout">
            <a:avLst>
              <a:gd name="adj1" fmla="val -27065"/>
              <a:gd name="adj2" fmla="val 71625"/>
            </a:avLst>
          </a:prstGeom>
          <a:solidFill>
            <a:srgbClr val="3381C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bevel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000" b="1" dirty="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3</a:t>
            </a:r>
            <a:endParaRPr lang="zh-CN" altLang="en-US" sz="2000" dirty="0"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AD052AA-EEEC-0052-31A7-897F375B087B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871538" y="734898"/>
            <a:ext cx="10409236" cy="737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五、骨髓和血细胞的发生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3" name="任意多边形 20">
            <a:extLst>
              <a:ext uri="{FF2B5EF4-FFF2-40B4-BE49-F238E27FC236}">
                <a16:creationId xmlns:a16="http://schemas.microsoft.com/office/drawing/2014/main" id="{18430AF5-C9C4-B96B-F1FC-CCF835517951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8197195" y="3196821"/>
            <a:ext cx="2760105" cy="3002501"/>
          </a:xfrm>
          <a:custGeom>
            <a:avLst/>
            <a:gdLst>
              <a:gd name="T0" fmla="*/ 1570696 w 1293018"/>
              <a:gd name="T1" fmla="*/ 0 h 2000700"/>
              <a:gd name="T2" fmla="*/ 1714058 w 1293018"/>
              <a:gd name="T3" fmla="*/ 247494 h 2000700"/>
              <a:gd name="T4" fmla="*/ 2189331 w 1293018"/>
              <a:gd name="T5" fmla="*/ 247494 h 2000700"/>
              <a:gd name="T6" fmla="*/ 2436164 w 1293018"/>
              <a:gd name="T7" fmla="*/ 494643 h 2000700"/>
              <a:gd name="T8" fmla="*/ 2436164 w 1293018"/>
              <a:gd name="T9" fmla="*/ 3527180 h 2000700"/>
              <a:gd name="T10" fmla="*/ 2189331 w 1293018"/>
              <a:gd name="T11" fmla="*/ 3774329 h 2000700"/>
              <a:gd name="T12" fmla="*/ 246833 w 1293018"/>
              <a:gd name="T13" fmla="*/ 3774329 h 2000700"/>
              <a:gd name="T14" fmla="*/ 0 w 1293018"/>
              <a:gd name="T15" fmla="*/ 3527180 h 2000700"/>
              <a:gd name="T16" fmla="*/ 0 w 1293018"/>
              <a:gd name="T17" fmla="*/ 494643 h 2000700"/>
              <a:gd name="T18" fmla="*/ 246833 w 1293018"/>
              <a:gd name="T19" fmla="*/ 247494 h 2000700"/>
              <a:gd name="T20" fmla="*/ 1427331 w 1293018"/>
              <a:gd name="T21" fmla="*/ 247494 h 2000700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293018"/>
              <a:gd name="T34" fmla="*/ 0 h 2000700"/>
              <a:gd name="T35" fmla="*/ 1293018 w 1293018"/>
              <a:gd name="T36" fmla="*/ 2000700 h 2000700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293018" h="2000700">
                <a:moveTo>
                  <a:pt x="833662" y="0"/>
                </a:moveTo>
                <a:lnTo>
                  <a:pt x="909753" y="131192"/>
                </a:lnTo>
                <a:lnTo>
                  <a:pt x="1162009" y="131192"/>
                </a:lnTo>
                <a:cubicBezTo>
                  <a:pt x="1234363" y="131192"/>
                  <a:pt x="1293018" y="189847"/>
                  <a:pt x="1293018" y="262201"/>
                </a:cubicBezTo>
                <a:lnTo>
                  <a:pt x="1293018" y="1869691"/>
                </a:lnTo>
                <a:cubicBezTo>
                  <a:pt x="1293018" y="1942045"/>
                  <a:pt x="1234363" y="2000700"/>
                  <a:pt x="1162009" y="2000700"/>
                </a:cubicBezTo>
                <a:lnTo>
                  <a:pt x="131009" y="2000700"/>
                </a:lnTo>
                <a:cubicBezTo>
                  <a:pt x="58655" y="2000700"/>
                  <a:pt x="0" y="1942045"/>
                  <a:pt x="0" y="1869691"/>
                </a:cubicBezTo>
                <a:lnTo>
                  <a:pt x="0" y="262201"/>
                </a:lnTo>
                <a:cubicBezTo>
                  <a:pt x="0" y="189847"/>
                  <a:pt x="58655" y="131192"/>
                  <a:pt x="131009" y="131192"/>
                </a:cubicBezTo>
                <a:lnTo>
                  <a:pt x="757570" y="131192"/>
                </a:lnTo>
                <a:lnTo>
                  <a:pt x="833662" y="0"/>
                </a:lnTo>
                <a:close/>
              </a:path>
            </a:pathLst>
          </a:custGeom>
          <a:solidFill>
            <a:srgbClr val="3381C7"/>
          </a:solidFill>
          <a:ln w="3175">
            <a:solidFill>
              <a:schemeClr val="bg1"/>
            </a:solidFill>
            <a:bevel/>
          </a:ln>
        </p:spPr>
        <p:txBody>
          <a:bodyPr anchor="ctr"/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rgbClr val="FFC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骨髓造血期</a:t>
            </a:r>
            <a:endParaRPr lang="en-US" altLang="zh-CN" sz="2000" dirty="0">
              <a:solidFill>
                <a:srgbClr val="FFC000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骨髓造血：</a:t>
            </a:r>
            <a:endParaRPr lang="en-US" altLang="zh-CN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 胚胎约第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20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周</a:t>
            </a:r>
            <a:endParaRPr lang="en-US" altLang="zh-CN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永久</a:t>
            </a:r>
          </a:p>
          <a:p>
            <a:pPr algn="ctr" eaLnBrk="1" hangingPunct="1">
              <a:lnSpc>
                <a:spcPct val="150000"/>
              </a:lnSpc>
            </a:pP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15" name="任意多边形 20">
            <a:extLst>
              <a:ext uri="{FF2B5EF4-FFF2-40B4-BE49-F238E27FC236}">
                <a16:creationId xmlns:a16="http://schemas.microsoft.com/office/drawing/2014/main" id="{59F68FB1-A991-BDCA-DF95-08B0F658E66C}"/>
              </a:ext>
            </a:extLst>
          </p:cNvPr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1410347" y="3196822"/>
            <a:ext cx="2934878" cy="3002502"/>
          </a:xfrm>
          <a:custGeom>
            <a:avLst/>
            <a:gdLst>
              <a:gd name="T0" fmla="*/ 1570696 w 1293018"/>
              <a:gd name="T1" fmla="*/ 0 h 2000700"/>
              <a:gd name="T2" fmla="*/ 1714058 w 1293018"/>
              <a:gd name="T3" fmla="*/ 247494 h 2000700"/>
              <a:gd name="T4" fmla="*/ 2189331 w 1293018"/>
              <a:gd name="T5" fmla="*/ 247494 h 2000700"/>
              <a:gd name="T6" fmla="*/ 2436164 w 1293018"/>
              <a:gd name="T7" fmla="*/ 494643 h 2000700"/>
              <a:gd name="T8" fmla="*/ 2436164 w 1293018"/>
              <a:gd name="T9" fmla="*/ 3527180 h 2000700"/>
              <a:gd name="T10" fmla="*/ 2189331 w 1293018"/>
              <a:gd name="T11" fmla="*/ 3774329 h 2000700"/>
              <a:gd name="T12" fmla="*/ 246833 w 1293018"/>
              <a:gd name="T13" fmla="*/ 3774329 h 2000700"/>
              <a:gd name="T14" fmla="*/ 0 w 1293018"/>
              <a:gd name="T15" fmla="*/ 3527180 h 2000700"/>
              <a:gd name="T16" fmla="*/ 0 w 1293018"/>
              <a:gd name="T17" fmla="*/ 494643 h 2000700"/>
              <a:gd name="T18" fmla="*/ 246833 w 1293018"/>
              <a:gd name="T19" fmla="*/ 247494 h 2000700"/>
              <a:gd name="T20" fmla="*/ 1427331 w 1293018"/>
              <a:gd name="T21" fmla="*/ 247494 h 2000700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293018"/>
              <a:gd name="T34" fmla="*/ 0 h 2000700"/>
              <a:gd name="T35" fmla="*/ 1293018 w 1293018"/>
              <a:gd name="T36" fmla="*/ 2000700 h 2000700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293018" h="2000700">
                <a:moveTo>
                  <a:pt x="833662" y="0"/>
                </a:moveTo>
                <a:lnTo>
                  <a:pt x="909753" y="131192"/>
                </a:lnTo>
                <a:lnTo>
                  <a:pt x="1162009" y="131192"/>
                </a:lnTo>
                <a:cubicBezTo>
                  <a:pt x="1234363" y="131192"/>
                  <a:pt x="1293018" y="189847"/>
                  <a:pt x="1293018" y="262201"/>
                </a:cubicBezTo>
                <a:lnTo>
                  <a:pt x="1293018" y="1869691"/>
                </a:lnTo>
                <a:cubicBezTo>
                  <a:pt x="1293018" y="1942045"/>
                  <a:pt x="1234363" y="2000700"/>
                  <a:pt x="1162009" y="2000700"/>
                </a:cubicBezTo>
                <a:lnTo>
                  <a:pt x="131009" y="2000700"/>
                </a:lnTo>
                <a:cubicBezTo>
                  <a:pt x="58655" y="2000700"/>
                  <a:pt x="0" y="1942045"/>
                  <a:pt x="0" y="1869691"/>
                </a:cubicBezTo>
                <a:lnTo>
                  <a:pt x="0" y="262201"/>
                </a:lnTo>
                <a:cubicBezTo>
                  <a:pt x="0" y="189847"/>
                  <a:pt x="58655" y="131192"/>
                  <a:pt x="131009" y="131192"/>
                </a:cubicBezTo>
                <a:lnTo>
                  <a:pt x="757570" y="131192"/>
                </a:lnTo>
                <a:lnTo>
                  <a:pt x="833662" y="0"/>
                </a:lnTo>
                <a:close/>
              </a:path>
            </a:pathLst>
          </a:custGeom>
          <a:solidFill>
            <a:srgbClr val="3381C7"/>
          </a:solidFill>
          <a:ln w="3175">
            <a:solidFill>
              <a:schemeClr val="bg1"/>
            </a:solidFill>
            <a:bevel/>
          </a:ln>
        </p:spPr>
        <p:txBody>
          <a:bodyPr anchor="ctr"/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rgbClr val="FFC000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卵黄囊造血期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胚胎卵黄囊血岛开始造血（胚胎第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3</a:t>
            </a:r>
            <a:r>
              <a: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周）</a:t>
            </a:r>
            <a:endParaRPr lang="en-US" altLang="zh-CN" sz="2000" dirty="0">
              <a:solidFill>
                <a:schemeClr val="bg1"/>
              </a:solidFill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pPr algn="ctr" eaLnBrk="1" hangingPunct="1">
              <a:lnSpc>
                <a:spcPct val="150000"/>
              </a:lnSpc>
            </a:pPr>
            <a:endParaRPr lang="zh-CN" altLang="en-US" sz="2000" dirty="0">
              <a:latin typeface="Times New Roman" panose="02020603050405020304" pitchFamily="18" charset="0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91DB510-3B22-5E42-93CC-3C9F3493277F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095328" y="1472408"/>
            <a:ext cx="7652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（一）造血器官的演变</a:t>
            </a:r>
          </a:p>
        </p:txBody>
      </p:sp>
      <p:sp>
        <p:nvSpPr>
          <p:cNvPr id="18" name="任意多边形 20">
            <a:extLst>
              <a:ext uri="{FF2B5EF4-FFF2-40B4-BE49-F238E27FC236}">
                <a16:creationId xmlns:a16="http://schemas.microsoft.com/office/drawing/2014/main" id="{93DC5AEB-7ABE-7F42-A3D1-A08D81BFB07D}"/>
              </a:ext>
            </a:extLst>
          </p:cNvPr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4716319" y="3213780"/>
            <a:ext cx="3141323" cy="3002501"/>
          </a:xfrm>
          <a:custGeom>
            <a:avLst/>
            <a:gdLst>
              <a:gd name="T0" fmla="*/ 1570696 w 1293018"/>
              <a:gd name="T1" fmla="*/ 0 h 2000700"/>
              <a:gd name="T2" fmla="*/ 1714058 w 1293018"/>
              <a:gd name="T3" fmla="*/ 247494 h 2000700"/>
              <a:gd name="T4" fmla="*/ 2189331 w 1293018"/>
              <a:gd name="T5" fmla="*/ 247494 h 2000700"/>
              <a:gd name="T6" fmla="*/ 2436164 w 1293018"/>
              <a:gd name="T7" fmla="*/ 494643 h 2000700"/>
              <a:gd name="T8" fmla="*/ 2436164 w 1293018"/>
              <a:gd name="T9" fmla="*/ 3527180 h 2000700"/>
              <a:gd name="T10" fmla="*/ 2189331 w 1293018"/>
              <a:gd name="T11" fmla="*/ 3774329 h 2000700"/>
              <a:gd name="T12" fmla="*/ 246833 w 1293018"/>
              <a:gd name="T13" fmla="*/ 3774329 h 2000700"/>
              <a:gd name="T14" fmla="*/ 0 w 1293018"/>
              <a:gd name="T15" fmla="*/ 3527180 h 2000700"/>
              <a:gd name="T16" fmla="*/ 0 w 1293018"/>
              <a:gd name="T17" fmla="*/ 494643 h 2000700"/>
              <a:gd name="T18" fmla="*/ 246833 w 1293018"/>
              <a:gd name="T19" fmla="*/ 247494 h 2000700"/>
              <a:gd name="T20" fmla="*/ 1427331 w 1293018"/>
              <a:gd name="T21" fmla="*/ 247494 h 2000700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293018"/>
              <a:gd name="T34" fmla="*/ 0 h 2000700"/>
              <a:gd name="T35" fmla="*/ 1293018 w 1293018"/>
              <a:gd name="T36" fmla="*/ 2000700 h 2000700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293018" h="2000700">
                <a:moveTo>
                  <a:pt x="833662" y="0"/>
                </a:moveTo>
                <a:lnTo>
                  <a:pt x="909753" y="131192"/>
                </a:lnTo>
                <a:lnTo>
                  <a:pt x="1162009" y="131192"/>
                </a:lnTo>
                <a:cubicBezTo>
                  <a:pt x="1234363" y="131192"/>
                  <a:pt x="1293018" y="189847"/>
                  <a:pt x="1293018" y="262201"/>
                </a:cubicBezTo>
                <a:lnTo>
                  <a:pt x="1293018" y="1869691"/>
                </a:lnTo>
                <a:cubicBezTo>
                  <a:pt x="1293018" y="1942045"/>
                  <a:pt x="1234363" y="2000700"/>
                  <a:pt x="1162009" y="2000700"/>
                </a:cubicBezTo>
                <a:lnTo>
                  <a:pt x="131009" y="2000700"/>
                </a:lnTo>
                <a:cubicBezTo>
                  <a:pt x="58655" y="2000700"/>
                  <a:pt x="0" y="1942045"/>
                  <a:pt x="0" y="1869691"/>
                </a:cubicBezTo>
                <a:lnTo>
                  <a:pt x="0" y="262201"/>
                </a:lnTo>
                <a:cubicBezTo>
                  <a:pt x="0" y="189847"/>
                  <a:pt x="58655" y="131192"/>
                  <a:pt x="131009" y="131192"/>
                </a:cubicBezTo>
                <a:lnTo>
                  <a:pt x="757570" y="131192"/>
                </a:lnTo>
                <a:lnTo>
                  <a:pt x="833662" y="0"/>
                </a:lnTo>
                <a:close/>
              </a:path>
            </a:pathLst>
          </a:custGeom>
          <a:solidFill>
            <a:srgbClr val="3381C7"/>
          </a:solidFill>
          <a:ln w="3175">
            <a:solidFill>
              <a:schemeClr val="bg1"/>
            </a:solidFill>
            <a:bevel/>
          </a:ln>
        </p:spPr>
        <p:txBody>
          <a:bodyPr anchor="ctr"/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rgbClr val="FFC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肝、脾、胸腺和淋巴结造血期</a:t>
            </a:r>
            <a:endParaRPr lang="en-US" altLang="zh-CN" sz="2000" dirty="0">
              <a:solidFill>
                <a:srgbClr val="FFC000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肝：胚胎第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6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周</a:t>
            </a:r>
            <a:endParaRPr lang="en-US" altLang="zh-CN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脾：胚胎第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12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周</a:t>
            </a:r>
            <a:endParaRPr lang="en-US" altLang="zh-CN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胸腺：胚胎第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个月</a:t>
            </a:r>
            <a:endParaRPr lang="en-US" altLang="zh-CN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淋巴结：胚胎第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4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个月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7B91198-12C3-9B90-D2DF-ACB53AC3616D}"/>
              </a:ext>
            </a:extLst>
          </p:cNvPr>
          <p:cNvCxnSpPr>
            <a:cxnSpLocks/>
          </p:cNvCxnSpPr>
          <p:nvPr>
            <p:custDataLst>
              <p:tags r:id="rId13"/>
            </p:custDataLst>
          </p:nvPr>
        </p:nvCxnSpPr>
        <p:spPr>
          <a:xfrm>
            <a:off x="9546538" y="4891730"/>
            <a:ext cx="0" cy="21945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1">
            <a:extLst>
              <a:ext uri="{FF2B5EF4-FFF2-40B4-BE49-F238E27FC236}">
                <a16:creationId xmlns:a16="http://schemas.microsoft.com/office/drawing/2014/main" id="{6CEB8897-604E-51CA-D894-9964F8D1F6C7}"/>
              </a:ext>
            </a:extLst>
          </p:cNvPr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8FF77A9-32FB-E69D-E5B6-A463C55B0A19}"/>
              </a:ext>
            </a:extLst>
          </p:cNvPr>
          <p:cNvCxnSpPr/>
          <p:nvPr/>
        </p:nvCxnSpPr>
        <p:spPr>
          <a:xfrm>
            <a:off x="1549831" y="3053167"/>
            <a:ext cx="9252488" cy="0"/>
          </a:xfrm>
          <a:prstGeom prst="line">
            <a:avLst/>
          </a:prstGeom>
          <a:ln w="57150">
            <a:solidFill>
              <a:srgbClr val="3381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1774285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9-170926367535029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BEBC0F3-A4A1-DC49-78C8-2DBC00D8F58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71539" y="601240"/>
            <a:ext cx="10409236" cy="737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五、骨髓和血细胞的发生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A326CD1-683F-C92C-1AD6-0BCF8E69B27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650594" y="1862958"/>
            <a:ext cx="6250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（二）骨髓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bone marrow  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8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的结构</a:t>
            </a:r>
            <a:endParaRPr lang="en-US" altLang="zh-CN" sz="2800" b="1" dirty="0">
              <a:solidFill>
                <a:srgbClr val="0B76C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5056F274-65DE-C5E8-F286-D4B3DAF0A81B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762201" y="1493105"/>
            <a:ext cx="4633331" cy="4190935"/>
            <a:chOff x="7162890" y="1563989"/>
            <a:chExt cx="4611469" cy="419093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9E67127A-E622-E395-4A7B-3C08076A6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2890" y="1563989"/>
              <a:ext cx="4611469" cy="3485942"/>
            </a:xfrm>
            <a:prstGeom prst="rect">
              <a:avLst/>
            </a:prstGeom>
          </p:spPr>
        </p:pic>
        <p:sp>
          <p:nvSpPr>
            <p:cNvPr id="15" name="文本占位符 3">
              <a:extLst>
                <a:ext uri="{FF2B5EF4-FFF2-40B4-BE49-F238E27FC236}">
                  <a16:creationId xmlns:a16="http://schemas.microsoft.com/office/drawing/2014/main" id="{808864BA-827D-748A-0764-43B89162ECA2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 bwMode="auto">
            <a:xfrm>
              <a:off x="7203369" y="5016260"/>
              <a:ext cx="4565876" cy="738664"/>
            </a:xfrm>
            <a:prstGeom prst="rect">
              <a:avLst/>
            </a:prstGeom>
            <a:noFill/>
            <a:ln w="9525">
              <a:noFill/>
              <a:prstDash val="dash"/>
              <a:miter lim="800000"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defRPr b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defRPr>
              </a:lvl1pPr>
            </a:lstStyle>
            <a:p>
              <a:r>
                <a:rPr lang="zh-CN" altLang="en-US" sz="1400" dirty="0">
                  <a:latin typeface="黑体" panose="02010609060101010101" pitchFamily="49" charset="-122"/>
                  <a:ea typeface="黑体" panose="02010609060101010101" pitchFamily="49" charset="-122"/>
                  <a:cs typeface="Calibri" panose="020F0502020204030204" pitchFamily="34" charset="0"/>
                </a:rPr>
                <a:t>红骨髓切片光镜图</a:t>
              </a:r>
              <a:endParaRPr lang="en-US" altLang="zh-CN" sz="1400" dirty="0"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endParaRPr>
            </a:p>
            <a:p>
              <a:r>
                <a:rPr lang="en-US" altLang="zh-CN" sz="1400" b="0" dirty="0">
                  <a:latin typeface="黑体" panose="02010609060101010101" pitchFamily="49" charset="-122"/>
                  <a:ea typeface="黑体" panose="02010609060101010101" pitchFamily="49" charset="-122"/>
                  <a:cs typeface="Calibri" panose="020F0502020204030204" pitchFamily="34" charset="0"/>
                </a:rPr>
                <a:t>1.</a:t>
              </a:r>
              <a:r>
                <a:rPr lang="zh-CN" altLang="en-US" sz="1400" b="0" dirty="0">
                  <a:latin typeface="黑体" panose="02010609060101010101" pitchFamily="49" charset="-122"/>
                  <a:ea typeface="黑体" panose="02010609060101010101" pitchFamily="49" charset="-122"/>
                  <a:cs typeface="Calibri" panose="020F0502020204030204" pitchFamily="34" charset="0"/>
                </a:rPr>
                <a:t>血窦（内有大量红细胞）；</a:t>
              </a:r>
              <a:r>
                <a:rPr lang="en-US" altLang="zh-CN" sz="1400" b="0" dirty="0">
                  <a:latin typeface="黑体" panose="02010609060101010101" pitchFamily="49" charset="-122"/>
                  <a:ea typeface="黑体" panose="02010609060101010101" pitchFamily="49" charset="-122"/>
                  <a:cs typeface="Calibri" panose="020F0502020204030204" pitchFamily="34" charset="0"/>
                </a:rPr>
                <a:t>2.</a:t>
              </a:r>
              <a:r>
                <a:rPr lang="zh-CN" altLang="en-US" sz="1400" b="0" dirty="0">
                  <a:latin typeface="黑体" panose="02010609060101010101" pitchFamily="49" charset="-122"/>
                  <a:ea typeface="黑体" panose="02010609060101010101" pitchFamily="49" charset="-122"/>
                  <a:cs typeface="Calibri" panose="020F0502020204030204" pitchFamily="34" charset="0"/>
                </a:rPr>
                <a:t>巨核细胞；</a:t>
              </a:r>
              <a:r>
                <a:rPr lang="en-US" altLang="zh-CN" sz="1400" b="0" dirty="0">
                  <a:latin typeface="黑体" panose="02010609060101010101" pitchFamily="49" charset="-122"/>
                  <a:ea typeface="黑体" panose="02010609060101010101" pitchFamily="49" charset="-122"/>
                  <a:cs typeface="Calibri" panose="020F0502020204030204" pitchFamily="34" charset="0"/>
                </a:rPr>
                <a:t>3.</a:t>
              </a:r>
              <a:r>
                <a:rPr lang="zh-CN" altLang="en-US" sz="1400" b="0" dirty="0">
                  <a:latin typeface="黑体" panose="02010609060101010101" pitchFamily="49" charset="-122"/>
                  <a:ea typeface="黑体" panose="02010609060101010101" pitchFamily="49" charset="-122"/>
                  <a:cs typeface="Calibri" panose="020F0502020204030204" pitchFamily="34" charset="0"/>
                </a:rPr>
                <a:t>脂肪细胞。</a:t>
              </a:r>
              <a:endParaRPr lang="en-US" altLang="zh-CN" sz="1400" b="0" dirty="0"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endParaRPr>
            </a:p>
            <a:p>
              <a:endParaRPr lang="zh-CN" altLang="en-US" sz="1400" dirty="0"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endParaRP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D4A0B8AD-EE56-1A99-8B06-D731451BF268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4807650" y="2114228"/>
            <a:ext cx="144000" cy="144000"/>
          </a:xfrm>
          <a:prstGeom prst="rect">
            <a:avLst/>
          </a:prstGeom>
        </p:spPr>
      </p:pic>
      <p:sp>
        <p:nvSpPr>
          <p:cNvPr id="22" name="文本框 1">
            <a:extLst>
              <a:ext uri="{FF2B5EF4-FFF2-40B4-BE49-F238E27FC236}">
                <a16:creationId xmlns:a16="http://schemas.microsoft.com/office/drawing/2014/main" id="{CC7EDDC6-25B2-68F8-5E7F-D8045300722F}"/>
              </a:ext>
            </a:extLst>
          </p:cNvPr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EF7E26FF-1EF5-C1B5-C776-1BA9E4EEFE66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054986" y="2393445"/>
            <a:ext cx="5707847" cy="2975149"/>
            <a:chOff x="1150155" y="1965127"/>
            <a:chExt cx="5707847" cy="297514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B03B21D-988F-C65F-EAEE-B858E93EF6E1}"/>
                </a:ext>
              </a:extLst>
            </p:cNvPr>
            <p:cNvSpPr txBox="1"/>
            <p:nvPr/>
          </p:nvSpPr>
          <p:spPr>
            <a:xfrm>
              <a:off x="3298713" y="1965127"/>
              <a:ext cx="1430450" cy="1418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造血细胞</a:t>
              </a:r>
              <a:endPara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网状组织</a:t>
              </a:r>
              <a:endPara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基质细胞</a:t>
              </a:r>
              <a:endPara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52F9F94-AD1F-5A4C-100F-9F0B63ED8D35}"/>
                </a:ext>
              </a:extLst>
            </p:cNvPr>
            <p:cNvSpPr txBox="1"/>
            <p:nvPr/>
          </p:nvSpPr>
          <p:spPr>
            <a:xfrm>
              <a:off x="1150155" y="2895257"/>
              <a:ext cx="646331" cy="111578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红骨髓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F4838B2-E355-F55C-0187-A96D8795FAB7}"/>
                </a:ext>
              </a:extLst>
            </p:cNvPr>
            <p:cNvSpPr txBox="1"/>
            <p:nvPr/>
          </p:nvSpPr>
          <p:spPr>
            <a:xfrm>
              <a:off x="1883229" y="2403024"/>
              <a:ext cx="1752600" cy="498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造血组织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02B4080-59E8-ED72-FEAA-17C613992766}"/>
                </a:ext>
              </a:extLst>
            </p:cNvPr>
            <p:cNvSpPr txBox="1"/>
            <p:nvPr/>
          </p:nvSpPr>
          <p:spPr>
            <a:xfrm>
              <a:off x="4855030" y="2847228"/>
              <a:ext cx="2002972" cy="495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造血诱导微环境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1955851-4DC1-1EF7-FC71-5048EA21E230}"/>
                </a:ext>
              </a:extLst>
            </p:cNvPr>
            <p:cNvSpPr txBox="1"/>
            <p:nvPr/>
          </p:nvSpPr>
          <p:spPr>
            <a:xfrm>
              <a:off x="1900152" y="3714951"/>
              <a:ext cx="2917374" cy="495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血窦：毛细血管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051B6F0-F488-5A09-7E4D-E8143C2C4256}"/>
                </a:ext>
              </a:extLst>
            </p:cNvPr>
            <p:cNvSpPr txBox="1"/>
            <p:nvPr/>
          </p:nvSpPr>
          <p:spPr>
            <a:xfrm>
              <a:off x="1150155" y="4441613"/>
              <a:ext cx="3048000" cy="498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黄骨髓：脂肪组织</a:t>
              </a:r>
            </a:p>
          </p:txBody>
        </p:sp>
        <p:sp>
          <p:nvSpPr>
            <p:cNvPr id="13" name="左大括号 12">
              <a:extLst>
                <a:ext uri="{FF2B5EF4-FFF2-40B4-BE49-F238E27FC236}">
                  <a16:creationId xmlns:a16="http://schemas.microsoft.com/office/drawing/2014/main" id="{ECC0989F-3AB0-D2A0-0567-B1AD867F3A84}"/>
                </a:ext>
              </a:extLst>
            </p:cNvPr>
            <p:cNvSpPr/>
            <p:nvPr/>
          </p:nvSpPr>
          <p:spPr>
            <a:xfrm>
              <a:off x="1677459" y="2729871"/>
              <a:ext cx="186379" cy="1312639"/>
            </a:xfrm>
            <a:prstGeom prst="leftBrace">
              <a:avLst/>
            </a:prstGeom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左大括号 16">
              <a:extLst>
                <a:ext uri="{FF2B5EF4-FFF2-40B4-BE49-F238E27FC236}">
                  <a16:creationId xmlns:a16="http://schemas.microsoft.com/office/drawing/2014/main" id="{8D5883AD-F1DE-0C1F-8BFE-6BAF0074FCFA}"/>
                </a:ext>
              </a:extLst>
            </p:cNvPr>
            <p:cNvSpPr/>
            <p:nvPr/>
          </p:nvSpPr>
          <p:spPr>
            <a:xfrm>
              <a:off x="3083039" y="2203555"/>
              <a:ext cx="186379" cy="1030987"/>
            </a:xfrm>
            <a:prstGeom prst="leftBrace">
              <a:avLst/>
            </a:prstGeom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左大括号 17">
              <a:extLst>
                <a:ext uri="{FF2B5EF4-FFF2-40B4-BE49-F238E27FC236}">
                  <a16:creationId xmlns:a16="http://schemas.microsoft.com/office/drawing/2014/main" id="{6A963407-4517-DB08-7726-019BDE92B2D6}"/>
                </a:ext>
              </a:extLst>
            </p:cNvPr>
            <p:cNvSpPr/>
            <p:nvPr/>
          </p:nvSpPr>
          <p:spPr>
            <a:xfrm flipH="1">
              <a:off x="4590028" y="2234286"/>
              <a:ext cx="227497" cy="1851939"/>
            </a:xfrm>
            <a:prstGeom prst="leftBrace">
              <a:avLst/>
            </a:prstGeom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2600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0-170926367545758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CA2976A-1034-C09D-8D8B-7CAC2A95ACF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91382" y="499932"/>
            <a:ext cx="10409236" cy="737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五、骨髓和血细胞的发生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5D802EA-9C6D-EC0F-1FC4-BF258F7FC9DE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095328" y="1472408"/>
            <a:ext cx="57953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（三）造血干细胞和造血祖细胞</a:t>
            </a:r>
            <a:endParaRPr lang="en-US" altLang="zh-CN" sz="2800" b="1" dirty="0">
              <a:solidFill>
                <a:srgbClr val="0B76C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76D7E21-E73F-9569-C6B1-DD570D619688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397907" y="4316962"/>
            <a:ext cx="9612086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</a:t>
            </a:r>
            <a:r>
              <a:rPr lang="zh-TW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造血</a:t>
            </a:r>
            <a:r>
              <a:rPr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祖</a:t>
            </a:r>
            <a:r>
              <a:rPr lang="zh-TW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细胞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概念：</a:t>
            </a: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造血干细胞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分化而来的分化方向确定的干细胞，又称定向干细胞。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特点：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集落刺激因子作用下，分化为红细胞系</a:t>
            </a:r>
            <a:r>
              <a:rPr lang="zh-TW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造血祖细胞、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粒细胞单核细胞系造血</a:t>
            </a:r>
            <a:r>
              <a:rPr lang="zh-TW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袓</a:t>
            </a:r>
            <a:endParaRPr lang="en-US" altLang="zh-TW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altLang="zh-TW" sz="2000" dirty="0">
                <a:latin typeface="黑体" panose="02010609060101010101" pitchFamily="49" charset="-122"/>
                <a:ea typeface="黑体" panose="02010609060101010101" pitchFamily="49" charset="-122"/>
              </a:rPr>
              <a:t>      </a:t>
            </a:r>
            <a:r>
              <a:rPr lang="zh-TW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细胞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TW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巨核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细胞</a:t>
            </a:r>
            <a:r>
              <a:rPr lang="zh-TW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系造血祖细胞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等。</a:t>
            </a:r>
            <a:endParaRPr lang="en-US" altLang="zh-TW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DFF51D8-CBB2-9458-4AC1-285F3A232D6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7519695" y="1552576"/>
            <a:ext cx="3667417" cy="3189062"/>
            <a:chOff x="7884432" y="1758234"/>
            <a:chExt cx="2731753" cy="2831638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FA913755-94F0-A94B-48A9-31992A995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84432" y="1758234"/>
              <a:ext cx="2731753" cy="2368690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3095DE1-1C06-EB99-5E92-6B17E4014B75}"/>
                </a:ext>
              </a:extLst>
            </p:cNvPr>
            <p:cNvSpPr txBox="1"/>
            <p:nvPr/>
          </p:nvSpPr>
          <p:spPr>
            <a:xfrm>
              <a:off x="8270874" y="4215218"/>
              <a:ext cx="2048783" cy="374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 b="1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小鼠脾集落实验示意图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9E473386-4BB0-2DF9-D802-6E8A872739C4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288630" y="1967232"/>
            <a:ext cx="6749869" cy="2358615"/>
            <a:chOff x="1317171" y="1958347"/>
            <a:chExt cx="6749869" cy="235861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5DEEF8F-59F5-67EB-C8D7-68FA5056A974}"/>
                </a:ext>
              </a:extLst>
            </p:cNvPr>
            <p:cNvSpPr txBox="1"/>
            <p:nvPr/>
          </p:nvSpPr>
          <p:spPr>
            <a:xfrm>
              <a:off x="1317171" y="1958347"/>
              <a:ext cx="6749869" cy="1405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1.</a:t>
              </a:r>
              <a:r>
                <a:rPr lang="zh-TW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造血干细胞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（</a:t>
              </a:r>
              <a:r>
                <a:rPr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hematopoietic stem cell    </a:t>
              </a:r>
              <a:r>
                <a:rPr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)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50000"/>
                </a:lnSpc>
                <a:buClr>
                  <a:schemeClr val="accent1"/>
                </a:buClr>
              </a:pPr>
              <a:r>
                <a:rPr lang="en-US" altLang="zh-CN" sz="20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itchFamily="18" charset="0"/>
                </a:rPr>
                <a:t> 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itchFamily="18" charset="0"/>
                </a:rPr>
                <a:t>概念：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itchFamily="18" charset="0"/>
                </a:rPr>
                <a:t>生成各种血细胞的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itchFamily="18" charset="0"/>
                </a:rPr>
                <a:t>原始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itchFamily="18" charset="0"/>
                </a:rPr>
                <a:t>细胞，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itchFamily="18" charset="0"/>
                </a:rPr>
                <a:t>又称多能干细胞。</a:t>
              </a:r>
              <a:endParaRPr lang="en-US" altLang="zh-TW" sz="2000" dirty="0"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endParaRPr>
            </a:p>
            <a:p>
              <a:pPr>
                <a:lnSpc>
                  <a:spcPct val="150000"/>
                </a:lnSpc>
                <a:buClr>
                  <a:srgbClr val="0B76C2"/>
                </a:buClr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itchFamily="18" charset="0"/>
                </a:rPr>
                <a:t> 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itchFamily="18" charset="0"/>
                </a:rPr>
                <a:t>特点：</a:t>
              </a:r>
              <a:endParaRPr lang="en-US" altLang="zh-CN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44B226B-84BF-B215-EB74-EA01D9098360}"/>
                </a:ext>
              </a:extLst>
            </p:cNvPr>
            <p:cNvSpPr txBox="1"/>
            <p:nvPr/>
          </p:nvSpPr>
          <p:spPr>
            <a:xfrm>
              <a:off x="2310946" y="2894008"/>
              <a:ext cx="3200400" cy="1422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Clr>
                  <a:srgbClr val="0B76C2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有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很强的增殖潜能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>
                <a:lnSpc>
                  <a:spcPct val="150000"/>
                </a:lnSpc>
                <a:buClr>
                  <a:srgbClr val="0B76C2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有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多向分化能力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342900" indent="-342900">
                <a:lnSpc>
                  <a:spcPct val="150000"/>
                </a:lnSpc>
                <a:buClr>
                  <a:srgbClr val="0B76C2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有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自我复制能力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D08B3BAF-D723-A024-186A-220C44B3C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684520" y="2205021"/>
              <a:ext cx="144000" cy="144000"/>
            </a:xfrm>
            <a:prstGeom prst="rect">
              <a:avLst/>
            </a:prstGeom>
          </p:spPr>
        </p:pic>
      </p:grpSp>
      <p:sp>
        <p:nvSpPr>
          <p:cNvPr id="13" name="文本框 1">
            <a:extLst>
              <a:ext uri="{FF2B5EF4-FFF2-40B4-BE49-F238E27FC236}">
                <a16:creationId xmlns:a16="http://schemas.microsoft.com/office/drawing/2014/main" id="{F3593BDB-A6FB-8810-744D-359354188CAC}"/>
              </a:ext>
            </a:extLst>
          </p:cNvPr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5938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2-170926367555104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A93F476-085B-E01E-1196-E11CBF2317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71538" y="734898"/>
            <a:ext cx="10409236" cy="737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五、骨髓和血细胞的发生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32C2F50-5DA1-8C4E-78DE-A6A27AD2A0E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031171" y="1700414"/>
            <a:ext cx="57953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（四）血细胞发生过程的形态演变</a:t>
            </a:r>
            <a:endParaRPr lang="en-US" altLang="zh-CN" sz="2800" b="1" dirty="0">
              <a:solidFill>
                <a:srgbClr val="0B76C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矩形 19">
            <a:extLst>
              <a:ext uri="{FF2B5EF4-FFF2-40B4-BE49-F238E27FC236}">
                <a16:creationId xmlns:a16="http://schemas.microsoft.com/office/drawing/2014/main" id="{43241A92-FE6E-FE29-035E-21025D7FAF8F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337129" y="2451641"/>
            <a:ext cx="5674953" cy="283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</a:pPr>
            <a:r>
              <a:rPr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过程：</a:t>
            </a: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原始阶段、幼稚阶段和成熟阶段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457200">
              <a:lnSpc>
                <a:spcPct val="150000"/>
              </a:lnSpc>
            </a:pPr>
            <a:r>
              <a:rPr lang="zh-CN" altLang="en-US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形态演变规律：</a:t>
            </a:r>
            <a:endParaRPr lang="en-US" altLang="zh-CN" sz="2000" b="1" dirty="0">
              <a:solidFill>
                <a:srgbClr val="0B76C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0B76C2"/>
              </a:buClr>
              <a:buFont typeface="Wingdings" panose="05000000000000000000" pitchFamily="2" charset="2"/>
              <a:buChar char="Ø"/>
            </a:pP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胞体由大变小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巨核细胞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除外）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457200">
              <a:lnSpc>
                <a:spcPct val="150000"/>
              </a:lnSpc>
              <a:buClr>
                <a:srgbClr val="0B76C2"/>
              </a:buClr>
              <a:buFont typeface="Wingdings" panose="05000000000000000000" pitchFamily="2" charset="2"/>
              <a:buChar char="Ø"/>
            </a:pP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胞核由大变小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红细胞的核最后消失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457200">
              <a:lnSpc>
                <a:spcPct val="150000"/>
              </a:lnSpc>
              <a:buClr>
                <a:srgbClr val="0B76C2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细</a:t>
            </a: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胞质由少变多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457200">
              <a:lnSpc>
                <a:spcPct val="150000"/>
              </a:lnSpc>
              <a:buClr>
                <a:srgbClr val="0B76C2"/>
              </a:buClr>
              <a:buFont typeface="Wingdings" panose="05000000000000000000" pitchFamily="2" charset="2"/>
              <a:buChar char="Ø"/>
            </a:pP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分裂能力从有到无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3756D50-9D34-9954-6400-FE87E689148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520542" y="2071812"/>
            <a:ext cx="4903035" cy="3671336"/>
            <a:chOff x="6520542" y="2071812"/>
            <a:chExt cx="4903035" cy="367133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30E5D485-635C-3DCC-7DE8-1A221A4D0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0542" y="2071812"/>
              <a:ext cx="4903035" cy="3296681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B95E6F5-41F6-FC42-6605-A01F68E38279}"/>
                </a:ext>
              </a:extLst>
            </p:cNvPr>
            <p:cNvSpPr txBox="1"/>
            <p:nvPr/>
          </p:nvSpPr>
          <p:spPr>
            <a:xfrm>
              <a:off x="8357959" y="5368494"/>
              <a:ext cx="2048783" cy="374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 b="1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血细胞发生模式图</a:t>
              </a:r>
            </a:p>
          </p:txBody>
        </p:sp>
      </p:grpSp>
      <p:sp>
        <p:nvSpPr>
          <p:cNvPr id="8" name="文本框 1">
            <a:extLst>
              <a:ext uri="{FF2B5EF4-FFF2-40B4-BE49-F238E27FC236}">
                <a16:creationId xmlns:a16="http://schemas.microsoft.com/office/drawing/2014/main" id="{94635755-6A07-528F-7776-CC8D3510EC14}"/>
              </a:ext>
            </a:extLst>
          </p:cNvPr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2082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3-170926367563048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42CAA00-5AD4-0ADF-241A-99E58716EE5B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71538" y="734898"/>
            <a:ext cx="10409236" cy="737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五、骨髓和血细胞的发生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F8FBA12-83B1-CD40-EB51-A21B8074A0A5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07500" y="1701008"/>
            <a:ext cx="57953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（四）血细胞发生过程的形态演变</a:t>
            </a:r>
            <a:endParaRPr lang="en-US" altLang="zh-CN" sz="2800" b="1" dirty="0">
              <a:solidFill>
                <a:srgbClr val="0B76C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D3CFAD1B-76DE-25AB-AC43-265EB1DB7E9E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777137" y="2452828"/>
            <a:ext cx="11306005" cy="2804614"/>
            <a:chOff x="646509" y="1995628"/>
            <a:chExt cx="11306005" cy="2804614"/>
          </a:xfrm>
        </p:grpSpPr>
        <p:sp>
          <p:nvSpPr>
            <p:cNvPr id="4" name="矩形 5">
              <a:extLst>
                <a:ext uri="{FF2B5EF4-FFF2-40B4-BE49-F238E27FC236}">
                  <a16:creationId xmlns:a16="http://schemas.microsoft.com/office/drawing/2014/main" id="{9269B4D5-D0E4-25C0-210A-36913FDD85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509" y="1995628"/>
              <a:ext cx="11306005" cy="28046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1.</a:t>
              </a:r>
              <a:r>
                <a:rPr lang="zh-TW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红细胞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系的</a:t>
              </a:r>
              <a:r>
                <a:rPr lang="zh-TW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发生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原红细胞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早幼红细胞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中幼红细胞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晚幼红细胞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网织红细胞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成熟红细胞 </a:t>
              </a:r>
              <a:endParaRPr lang="en-US" altLang="zh-TW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2.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粒细胞系的</a:t>
              </a:r>
              <a:r>
                <a:rPr lang="zh-TW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发生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en-US" altLang="en-US" sz="2000" dirty="0" err="1">
                  <a:latin typeface="黑体" panose="02010609060101010101" pitchFamily="49" charset="-122"/>
                  <a:ea typeface="黑体" panose="02010609060101010101" pitchFamily="49" charset="-122"/>
                </a:rPr>
                <a:t>原粒细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早幼粒细胞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中幼粒细胞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晚幼粒细胞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杆状核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和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分叶核粒细胞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3.</a:t>
              </a:r>
              <a:r>
                <a:rPr lang="zh-TW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单核细胞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系的</a:t>
              </a:r>
              <a:r>
                <a:rPr lang="zh-TW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发生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原单核细胞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幼单核细胞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单核细胞</a:t>
              </a:r>
              <a:endParaRPr lang="en-US" altLang="zh-TW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4.</a:t>
              </a:r>
              <a:r>
                <a:rPr lang="zh-TW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淋巴细胞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系的</a:t>
              </a:r>
              <a:r>
                <a:rPr lang="zh-TW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发生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淋巴性造血干细胞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胸腺皮质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T</a:t>
              </a: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淋巴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细胞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                                       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骨髓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B</a:t>
              </a:r>
              <a:r>
                <a:rPr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淋巴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细胞和</a:t>
              </a:r>
              <a:r>
                <a:rPr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NK</a:t>
              </a:r>
              <a:r>
                <a:rPr lang="zh-CN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细胞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5.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巨核细胞</a:t>
              </a:r>
              <a:r>
                <a:rPr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-</a:t>
              </a:r>
              <a:r>
                <a:rPr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血小板系的发生 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原巨核细胞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幼巨核细胞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巨核细胞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→</a:t>
              </a:r>
              <a:r>
                <a:rPr lang="zh-TW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血小板</a:t>
              </a:r>
              <a:endParaRPr lang="en-US" altLang="zh-TW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85D4BA64-AC98-4C92-6E7C-1FEDA80A6C73}"/>
                </a:ext>
              </a:extLst>
            </p:cNvPr>
            <p:cNvCxnSpPr/>
            <p:nvPr/>
          </p:nvCxnSpPr>
          <p:spPr>
            <a:xfrm>
              <a:off x="5475514" y="3875314"/>
              <a:ext cx="217714" cy="2830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框 1">
            <a:extLst>
              <a:ext uri="{FF2B5EF4-FFF2-40B4-BE49-F238E27FC236}">
                <a16:creationId xmlns:a16="http://schemas.microsoft.com/office/drawing/2014/main" id="{DDB3A633-A544-13BE-353D-50A09556F586}"/>
              </a:ext>
            </a:extLst>
          </p:cNvPr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529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3-170926367587865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>
            <a:extLst>
              <a:ext uri="{FF2B5EF4-FFF2-40B4-BE49-F238E27FC236}">
                <a16:creationId xmlns:a16="http://schemas.microsoft.com/office/drawing/2014/main" id="{98BA16C7-79BF-0F50-0C1B-E617FD1B0223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727109" y="2087944"/>
            <a:ext cx="611188" cy="61118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rgbClr val="FC4653">
              <a:shade val="50000"/>
            </a:srgbClr>
          </a:lnRef>
          <a:fillRef idx="1">
            <a:srgbClr val="FC4653"/>
          </a:fillRef>
          <a:effectRef idx="0">
            <a:srgbClr val="FC4653"/>
          </a:effectRef>
          <a:fontRef idx="minor">
            <a:sysClr val="window" lastClr="FFFFFF"/>
          </a:fontRef>
        </p:style>
        <p:txBody>
          <a:bodyPr anchor="ctr">
            <a:noAutofit/>
          </a:bodyPr>
          <a:lstStyle/>
          <a:p>
            <a:pPr algn="ctr" eaLnBrk="1" hangingPunct="1">
              <a:lnSpc>
                <a:spcPct val="120000"/>
              </a:lnSpc>
              <a:defRPr/>
            </a:pPr>
            <a:endParaRPr lang="zh-CN" altLang="en-US" sz="200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圆角矩形 79">
            <a:extLst>
              <a:ext uri="{FF2B5EF4-FFF2-40B4-BE49-F238E27FC236}">
                <a16:creationId xmlns:a16="http://schemas.microsoft.com/office/drawing/2014/main" id="{D4CCFB56-0636-023B-7C97-124221183D2D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3459828" y="1991106"/>
            <a:ext cx="8011217" cy="708026"/>
          </a:xfrm>
          <a:prstGeom prst="roundRect">
            <a:avLst>
              <a:gd name="adj" fmla="val 50000"/>
            </a:avLst>
          </a:prstGeom>
          <a:solidFill>
            <a:sysClr val="window" lastClr="FFFFFF">
              <a:lumMod val="95000"/>
            </a:sysClr>
          </a:solidFill>
          <a:ln>
            <a:noFill/>
          </a:ln>
        </p:spPr>
        <p:style>
          <a:lnRef idx="2">
            <a:srgbClr val="FC4653">
              <a:shade val="50000"/>
            </a:srgbClr>
          </a:lnRef>
          <a:fillRef idx="1">
            <a:srgbClr val="FC4653"/>
          </a:fillRef>
          <a:effectRef idx="0">
            <a:srgbClr val="FC4653"/>
          </a:effectRef>
          <a:fontRef idx="minor">
            <a:sysClr val="window" lastClr="FFFFFF"/>
          </a:fontRef>
        </p:style>
        <p:txBody>
          <a:bodyPr anchor="ctr">
            <a:noAutofit/>
          </a:bodyPr>
          <a:lstStyle/>
          <a:p>
            <a:pPr algn="ctr" eaLnBrk="1" hangingPunct="1">
              <a:lnSpc>
                <a:spcPct val="120000"/>
              </a:lnSpc>
              <a:defRPr/>
            </a:pPr>
            <a:endParaRPr lang="zh-CN" altLang="en-US" sz="200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文本框 21">
            <a:extLst>
              <a:ext uri="{FF2B5EF4-FFF2-40B4-BE49-F238E27FC236}">
                <a16:creationId xmlns:a16="http://schemas.microsoft.com/office/drawing/2014/main" id="{EB705530-79A7-0B49-3062-7B1D4AA04D3E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815076" y="2219274"/>
            <a:ext cx="435255" cy="34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ysClr val="window" lastClr="FFFFFF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01</a:t>
            </a:r>
            <a:endParaRPr lang="zh-CN" altLang="en-US" sz="1800" b="1" dirty="0">
              <a:solidFill>
                <a:sysClr val="window" lastClr="FFFFFF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90B849C0-980D-B619-AFAF-57B379E07A3F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2686874" y="3159982"/>
            <a:ext cx="611188" cy="61118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rgbClr val="FC4653">
              <a:shade val="50000"/>
            </a:srgbClr>
          </a:lnRef>
          <a:fillRef idx="1">
            <a:srgbClr val="FC4653"/>
          </a:fillRef>
          <a:effectRef idx="0">
            <a:srgbClr val="FC4653"/>
          </a:effectRef>
          <a:fontRef idx="minor">
            <a:sysClr val="window" lastClr="FFFFFF"/>
          </a:fontRef>
        </p:style>
        <p:txBody>
          <a:bodyPr anchor="ctr">
            <a:noAutofit/>
          </a:bodyPr>
          <a:lstStyle/>
          <a:p>
            <a:pPr algn="ctr" eaLnBrk="1" hangingPunct="1">
              <a:lnSpc>
                <a:spcPct val="120000"/>
              </a:lnSpc>
              <a:defRPr/>
            </a:pPr>
            <a:endParaRPr lang="zh-CN" altLang="en-US" sz="200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文本框 19">
            <a:extLst>
              <a:ext uri="{FF2B5EF4-FFF2-40B4-BE49-F238E27FC236}">
                <a16:creationId xmlns:a16="http://schemas.microsoft.com/office/drawing/2014/main" id="{2E3E37E2-9946-5EF5-FDF0-E375762337F3}"/>
              </a:ext>
            </a:extLst>
          </p:cNvPr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635759" y="2045918"/>
            <a:ext cx="7408161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FontTx/>
              <a:buNone/>
              <a:defRPr spc="15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红细胞呈双凹圆盘状，成熟红细胞无核，也无细胞器，细胞质内充满血红蛋白，具有结合与运输</a:t>
            </a:r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en-US" altLang="zh-CN" sz="16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CO</a:t>
            </a:r>
            <a:r>
              <a:rPr lang="en-US" altLang="zh-CN" sz="16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的功能。</a:t>
            </a:r>
          </a:p>
        </p:txBody>
      </p:sp>
      <p:sp>
        <p:nvSpPr>
          <p:cNvPr id="24" name="文本框 21">
            <a:extLst>
              <a:ext uri="{FF2B5EF4-FFF2-40B4-BE49-F238E27FC236}">
                <a16:creationId xmlns:a16="http://schemas.microsoft.com/office/drawing/2014/main" id="{DAFAE84B-A141-F4E0-E4BF-CA52D4AF555A}"/>
              </a:ext>
            </a:extLst>
          </p:cNvPr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2774841" y="3291312"/>
            <a:ext cx="435255" cy="34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ysClr val="window" lastClr="FFFFFF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02</a:t>
            </a:r>
            <a:endParaRPr lang="zh-CN" altLang="en-US" sz="1800" b="1" dirty="0">
              <a:solidFill>
                <a:sysClr val="window" lastClr="FFFFFF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26" name="圆角矩形 18">
            <a:extLst>
              <a:ext uri="{FF2B5EF4-FFF2-40B4-BE49-F238E27FC236}">
                <a16:creationId xmlns:a16="http://schemas.microsoft.com/office/drawing/2014/main" id="{E46072CF-0064-1CB6-AAE6-87EF424D6ECA}"/>
              </a:ext>
            </a:extLst>
          </p:cNvPr>
          <p:cNvSpPr/>
          <p:nvPr>
            <p:custDataLst>
              <p:tags r:id="rId8"/>
            </p:custDataLst>
          </p:nvPr>
        </p:nvSpPr>
        <p:spPr bwMode="auto">
          <a:xfrm>
            <a:off x="3338313" y="2780975"/>
            <a:ext cx="8132732" cy="1473200"/>
          </a:xfrm>
          <a:prstGeom prst="roundRect">
            <a:avLst>
              <a:gd name="adj" fmla="val 50000"/>
            </a:avLst>
          </a:prstGeom>
          <a:solidFill>
            <a:sysClr val="window" lastClr="FFFFFF">
              <a:lumMod val="95000"/>
            </a:sysClr>
          </a:solidFill>
          <a:ln>
            <a:noFill/>
          </a:ln>
        </p:spPr>
        <p:style>
          <a:lnRef idx="2">
            <a:srgbClr val="FC4653">
              <a:shade val="50000"/>
            </a:srgbClr>
          </a:lnRef>
          <a:fillRef idx="1">
            <a:srgbClr val="FC4653"/>
          </a:fillRef>
          <a:effectRef idx="0">
            <a:srgbClr val="FC4653"/>
          </a:effectRef>
          <a:fontRef idx="minor">
            <a:sysClr val="window" lastClr="FFFFFF"/>
          </a:fontRef>
        </p:style>
        <p:txBody>
          <a:bodyPr anchor="ctr">
            <a:noAutofit/>
          </a:bodyPr>
          <a:lstStyle/>
          <a:p>
            <a:pPr algn="ctr" eaLnBrk="1" hangingPunct="1">
              <a:lnSpc>
                <a:spcPct val="120000"/>
              </a:lnSpc>
              <a:defRPr/>
            </a:pPr>
            <a:endParaRPr lang="zh-CN" altLang="en-US" sz="1600" dirty="0">
              <a:solidFill>
                <a:sysClr val="window" lastClr="FFFFFF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28" name="文本框 21">
            <a:extLst>
              <a:ext uri="{FF2B5EF4-FFF2-40B4-BE49-F238E27FC236}">
                <a16:creationId xmlns:a16="http://schemas.microsoft.com/office/drawing/2014/main" id="{FF3251F3-63D8-FD14-9940-FC84DA5A6602}"/>
              </a:ext>
            </a:extLst>
          </p:cNvPr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2848639" y="4221112"/>
            <a:ext cx="435255" cy="34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ysClr val="window" lastClr="FFFFFF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03</a:t>
            </a:r>
            <a:endParaRPr lang="zh-CN" altLang="en-US" sz="1800" b="1" dirty="0">
              <a:solidFill>
                <a:sysClr val="window" lastClr="FFFFFF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29" name="文本框 19">
            <a:extLst>
              <a:ext uri="{FF2B5EF4-FFF2-40B4-BE49-F238E27FC236}">
                <a16:creationId xmlns:a16="http://schemas.microsoft.com/office/drawing/2014/main" id="{EBBF0FB8-75D4-060E-A875-030584E6D36D}"/>
              </a:ext>
            </a:extLst>
          </p:cNvPr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3684159" y="3074707"/>
            <a:ext cx="7441041" cy="12438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FontTx/>
              <a:buNone/>
              <a:defRPr spc="15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性粒细胞含嗜天青颗粒和特殊颗粒，有很强的吞噬功能。嗜碱性粒细胞参与过敏反应。嗜酸性粒细胞可抑制过敏反应、杀死寄生虫。单核细胞细胞质嗜碱性，可分化为巨噬细胞等。淋巴细胞细胞质嗜碱性，是主要的免疫细胞。</a:t>
            </a:r>
            <a:endParaRPr lang="zh-CN" altLang="en-US" sz="16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圆角矩形 79">
            <a:extLst>
              <a:ext uri="{FF2B5EF4-FFF2-40B4-BE49-F238E27FC236}">
                <a16:creationId xmlns:a16="http://schemas.microsoft.com/office/drawing/2014/main" id="{A70A7B04-872F-9243-0863-A5E34FB94F92}"/>
              </a:ext>
            </a:extLst>
          </p:cNvPr>
          <p:cNvSpPr/>
          <p:nvPr>
            <p:custDataLst>
              <p:tags r:id="rId11"/>
            </p:custDataLst>
          </p:nvPr>
        </p:nvSpPr>
        <p:spPr bwMode="auto">
          <a:xfrm>
            <a:off x="3459828" y="4491592"/>
            <a:ext cx="8011217" cy="708026"/>
          </a:xfrm>
          <a:prstGeom prst="roundRect">
            <a:avLst>
              <a:gd name="adj" fmla="val 50000"/>
            </a:avLst>
          </a:prstGeom>
          <a:solidFill>
            <a:sysClr val="window" lastClr="FFFFFF">
              <a:lumMod val="95000"/>
            </a:sysClr>
          </a:solidFill>
          <a:ln>
            <a:noFill/>
          </a:ln>
        </p:spPr>
        <p:style>
          <a:lnRef idx="2">
            <a:srgbClr val="FC4653">
              <a:shade val="50000"/>
            </a:srgbClr>
          </a:lnRef>
          <a:fillRef idx="1">
            <a:srgbClr val="FC4653"/>
          </a:fillRef>
          <a:effectRef idx="0">
            <a:srgbClr val="FC4653"/>
          </a:effectRef>
          <a:fontRef idx="minor">
            <a:sysClr val="window" lastClr="FFFFFF"/>
          </a:fontRef>
        </p:style>
        <p:txBody>
          <a:bodyPr anchor="ctr">
            <a:noAutofit/>
          </a:bodyPr>
          <a:lstStyle/>
          <a:p>
            <a:pPr algn="ctr" eaLnBrk="1" hangingPunct="1">
              <a:lnSpc>
                <a:spcPct val="120000"/>
              </a:lnSpc>
              <a:defRPr/>
            </a:pPr>
            <a:endParaRPr lang="zh-CN" altLang="en-US" sz="200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19">
            <a:extLst>
              <a:ext uri="{FF2B5EF4-FFF2-40B4-BE49-F238E27FC236}">
                <a16:creationId xmlns:a16="http://schemas.microsoft.com/office/drawing/2014/main" id="{94611F1F-BA8F-5183-177E-6434D3CC04C7}"/>
              </a:ext>
            </a:extLst>
          </p:cNvPr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3684159" y="4493352"/>
            <a:ext cx="6847917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FontTx/>
              <a:buNone/>
              <a:defRPr spc="15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血小板是骨髓巨核细胞脱落下来的细胞质小块，参与凝血和止血。</a:t>
            </a:r>
            <a:endParaRPr lang="en-US" altLang="zh-CN" sz="16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D032C0C-3795-BFB1-336E-18819C4B2011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2727109" y="4516110"/>
            <a:ext cx="611188" cy="61118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rgbClr val="FC4653">
              <a:shade val="50000"/>
            </a:srgbClr>
          </a:lnRef>
          <a:fillRef idx="1">
            <a:srgbClr val="FC4653"/>
          </a:fillRef>
          <a:effectRef idx="0">
            <a:srgbClr val="FC4653"/>
          </a:effectRef>
          <a:fontRef idx="minor">
            <a:sysClr val="window" lastClr="FFFFFF"/>
          </a:fontRef>
        </p:style>
        <p:txBody>
          <a:bodyPr anchor="ctr">
            <a:noAutofit/>
          </a:bodyPr>
          <a:lstStyle/>
          <a:p>
            <a:pPr algn="ctr" eaLnBrk="1" hangingPunct="1">
              <a:lnSpc>
                <a:spcPct val="120000"/>
              </a:lnSpc>
              <a:defRPr/>
            </a:pPr>
            <a:endParaRPr lang="zh-CN" altLang="en-US" sz="200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21">
            <a:extLst>
              <a:ext uri="{FF2B5EF4-FFF2-40B4-BE49-F238E27FC236}">
                <a16:creationId xmlns:a16="http://schemas.microsoft.com/office/drawing/2014/main" id="{2647BDF3-D910-486E-58B4-4749ECB92FF9}"/>
              </a:ext>
            </a:extLst>
          </p:cNvPr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2815076" y="4647440"/>
            <a:ext cx="435255" cy="34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ysClr val="window" lastClr="FFFFFF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03</a:t>
            </a:r>
            <a:endParaRPr lang="zh-CN" altLang="en-US" sz="1800" b="1" dirty="0">
              <a:solidFill>
                <a:sysClr val="window" lastClr="FFFFFF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5641E34-E5BE-E645-C15C-2CF209964D00}"/>
              </a:ext>
            </a:extLst>
          </p:cNvPr>
          <p:cNvCxnSpPr/>
          <p:nvPr>
            <p:custDataLst>
              <p:tags r:id="rId15"/>
            </p:custDataLst>
          </p:nvPr>
        </p:nvCxnSpPr>
        <p:spPr>
          <a:xfrm>
            <a:off x="2367280" y="2699132"/>
            <a:ext cx="0" cy="161944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B0653451-39AB-3A5B-8A82-A90241CB07B0}"/>
              </a:ext>
            </a:extLst>
          </p:cNvPr>
          <p:cNvSpPr txBox="1"/>
          <p:nvPr>
            <p:custDataLst>
              <p:tags r:id="rId16"/>
            </p:custDataLst>
          </p:nvPr>
        </p:nvSpPr>
        <p:spPr>
          <a:xfrm>
            <a:off x="1753335" y="2865411"/>
            <a:ext cx="6516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血细胞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5-170926367317019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六边形 10"/>
          <p:cNvSpPr/>
          <p:nvPr>
            <p:custDataLst>
              <p:tags r:id="rId2"/>
            </p:custDataLst>
          </p:nvPr>
        </p:nvSpPr>
        <p:spPr>
          <a:xfrm rot="16200000">
            <a:off x="2502416" y="1291319"/>
            <a:ext cx="905451" cy="780279"/>
          </a:xfrm>
          <a:prstGeom prst="hexagon">
            <a:avLst/>
          </a:prstGeom>
          <a:solidFill>
            <a:srgbClr val="3381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lIns="84942" tIns="42471" rIns="84942" bIns="42471" rtlCol="0" anchor="ctr"/>
          <a:lstStyle/>
          <a:p>
            <a:pPr algn="ctr"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ea typeface="黑体" panose="02010609060101010101" pitchFamily="49" charset="-122"/>
              <a:sym typeface="微软雅黑" panose="020B0503020204020204" pitchFamily="34" charset="-122"/>
            </a:endParaRPr>
          </a:p>
        </p:txBody>
      </p:sp>
      <p:cxnSp>
        <p:nvCxnSpPr>
          <p:cNvPr id="12" name="直线连接符 8"/>
          <p:cNvCxnSpPr>
            <a:stCxn id="11" idx="2"/>
          </p:cNvCxnSpPr>
          <p:nvPr>
            <p:custDataLst>
              <p:tags r:id="rId3"/>
            </p:custDataLst>
          </p:nvPr>
        </p:nvCxnSpPr>
        <p:spPr>
          <a:xfrm flipH="1">
            <a:off x="2367118" y="1939114"/>
            <a:ext cx="978163" cy="518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六边形 12"/>
          <p:cNvSpPr/>
          <p:nvPr>
            <p:custDataLst>
              <p:tags r:id="rId4"/>
            </p:custDataLst>
          </p:nvPr>
        </p:nvSpPr>
        <p:spPr>
          <a:xfrm rot="16200000">
            <a:off x="2502416" y="2735871"/>
            <a:ext cx="905451" cy="780279"/>
          </a:xfrm>
          <a:prstGeom prst="hexagon">
            <a:avLst/>
          </a:prstGeom>
          <a:solidFill>
            <a:srgbClr val="3381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lIns="84942" tIns="42471" rIns="84942" bIns="42471" rtlCol="0" anchor="ctr"/>
          <a:lstStyle/>
          <a:p>
            <a:pPr algn="ctr"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ea typeface="黑体" panose="02010609060101010101" pitchFamily="49" charset="-122"/>
              <a:sym typeface="微软雅黑" panose="020B0503020204020204" pitchFamily="34" charset="-122"/>
            </a:endParaRPr>
          </a:p>
        </p:txBody>
      </p:sp>
      <p:cxnSp>
        <p:nvCxnSpPr>
          <p:cNvPr id="14" name="直线连接符 40"/>
          <p:cNvCxnSpPr>
            <a:stCxn id="13" idx="2"/>
          </p:cNvCxnSpPr>
          <p:nvPr>
            <p:custDataLst>
              <p:tags r:id="rId5"/>
            </p:custDataLst>
          </p:nvPr>
        </p:nvCxnSpPr>
        <p:spPr>
          <a:xfrm flipH="1">
            <a:off x="2304391" y="3383666"/>
            <a:ext cx="1040890" cy="518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六边形 14"/>
          <p:cNvSpPr/>
          <p:nvPr>
            <p:custDataLst>
              <p:tags r:id="rId6"/>
            </p:custDataLst>
          </p:nvPr>
        </p:nvSpPr>
        <p:spPr>
          <a:xfrm rot="16200000">
            <a:off x="2502416" y="4226500"/>
            <a:ext cx="905451" cy="780279"/>
          </a:xfrm>
          <a:prstGeom prst="hexagon">
            <a:avLst/>
          </a:prstGeom>
          <a:solidFill>
            <a:srgbClr val="3381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lIns="84942" tIns="42471" rIns="84942" bIns="42471" rtlCol="0" anchor="ctr"/>
          <a:lstStyle/>
          <a:p>
            <a:pPr algn="ctr"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ea typeface="黑体" panose="02010609060101010101" pitchFamily="49" charset="-122"/>
              <a:sym typeface="微软雅黑" panose="020B0503020204020204" pitchFamily="34" charset="-122"/>
            </a:endParaRPr>
          </a:p>
        </p:txBody>
      </p:sp>
      <p:cxnSp>
        <p:nvCxnSpPr>
          <p:cNvPr id="16" name="直线连接符 45"/>
          <p:cNvCxnSpPr>
            <a:stCxn id="15" idx="2"/>
          </p:cNvCxnSpPr>
          <p:nvPr>
            <p:custDataLst>
              <p:tags r:id="rId7"/>
            </p:custDataLst>
          </p:nvPr>
        </p:nvCxnSpPr>
        <p:spPr>
          <a:xfrm flipH="1">
            <a:off x="2304391" y="4874295"/>
            <a:ext cx="1040890" cy="518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7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695417" y="1981104"/>
            <a:ext cx="5687783" cy="430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4942" tIns="42471" rIns="84942" bIns="42471"/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anose="020B0503020204020204" pitchFamily="34" charset="-122"/>
              </a:defRPr>
            </a:lvl9pPr>
          </a:lstStyle>
          <a:p>
            <a:pPr lvl="0">
              <a:lnSpc>
                <a:spcPct val="150000"/>
              </a:lnSpc>
              <a:defRPr/>
            </a:pPr>
            <a:endParaRPr lang="en-US" altLang="zh-CN" sz="2000" b="1" dirty="0">
              <a:solidFill>
                <a:prstClr val="black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9" name="文本框 1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sp>
        <p:nvSpPr>
          <p:cNvPr id="4" name="Text Placeholder 5"/>
          <p:cNvSpPr txBox="1"/>
          <p:nvPr>
            <p:custDataLst>
              <p:tags r:id="rId10"/>
            </p:custDataLst>
          </p:nvPr>
        </p:nvSpPr>
        <p:spPr>
          <a:xfrm>
            <a:off x="2384874" y="1391167"/>
            <a:ext cx="1140533" cy="434698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2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56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buClrTx/>
              <a:buSzTx/>
              <a:buFontTx/>
              <a:buNone/>
              <a:defRPr/>
            </a:pPr>
            <a:r>
              <a:rPr kumimoji="1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rPr>
              <a:t>掌握</a:t>
            </a:r>
            <a:endParaRPr kumimoji="1" lang="ja-JP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5" name="Text Placeholder 5"/>
          <p:cNvSpPr txBox="1"/>
          <p:nvPr>
            <p:custDataLst>
              <p:tags r:id="rId11"/>
            </p:custDataLst>
          </p:nvPr>
        </p:nvSpPr>
        <p:spPr>
          <a:xfrm>
            <a:off x="2384874" y="2899783"/>
            <a:ext cx="1140533" cy="434698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2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56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buClrTx/>
              <a:buSzTx/>
              <a:buFontTx/>
              <a:buNone/>
              <a:defRPr/>
            </a:pPr>
            <a:r>
              <a:rPr kumimoji="1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</a:rPr>
              <a:t>熟悉</a:t>
            </a:r>
            <a:endParaRPr kumimoji="1" lang="ja-JP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6" name="Text Placeholder 5"/>
          <p:cNvSpPr txBox="1"/>
          <p:nvPr>
            <p:custDataLst>
              <p:tags r:id="rId12"/>
            </p:custDataLst>
          </p:nvPr>
        </p:nvSpPr>
        <p:spPr>
          <a:xfrm>
            <a:off x="2367118" y="4381534"/>
            <a:ext cx="1140533" cy="434698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2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56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buClrTx/>
              <a:buSzTx/>
              <a:buFontTx/>
              <a:buNone/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黑体" panose="02010609060101010101" pitchFamily="49" charset="-122"/>
              </a:rPr>
              <a:t>了解</a:t>
            </a:r>
            <a:endParaRPr kumimoji="1" lang="ja-JP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7" name="矩形 6"/>
          <p:cNvSpPr/>
          <p:nvPr>
            <p:custDataLst>
              <p:tags r:id="rId13"/>
            </p:custDataLst>
          </p:nvPr>
        </p:nvSpPr>
        <p:spPr>
          <a:xfrm>
            <a:off x="658546" y="668970"/>
            <a:ext cx="1422184" cy="5762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kumimoji="1" lang="zh-CN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学习目标</a:t>
            </a:r>
          </a:p>
        </p:txBody>
      </p:sp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3442935" y="1435097"/>
            <a:ext cx="6514286" cy="514407"/>
          </a:xfrm>
          <a:prstGeom prst="rect">
            <a:avLst/>
          </a:prstGeom>
          <a:solidFill>
            <a:srgbClr val="0070C0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血液的组成；血细胞的分类、正常值、结构和功能。</a:t>
            </a:r>
          </a:p>
        </p:txBody>
      </p:sp>
      <p:sp>
        <p:nvSpPr>
          <p:cNvPr id="17" name="矩形 16"/>
          <p:cNvSpPr/>
          <p:nvPr>
            <p:custDataLst>
              <p:tags r:id="rId15"/>
            </p:custDataLst>
          </p:nvPr>
        </p:nvSpPr>
        <p:spPr>
          <a:xfrm>
            <a:off x="3442935" y="2906205"/>
            <a:ext cx="6514286" cy="514407"/>
          </a:xfrm>
          <a:prstGeom prst="rect">
            <a:avLst/>
          </a:prstGeom>
          <a:solidFill>
            <a:srgbClr val="0070C0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r>
              <a:rPr lang="zh-CN" altLang="en-US" sz="20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骨髓和血细胞的发生。</a:t>
            </a:r>
          </a:p>
        </p:txBody>
      </p:sp>
      <p:sp>
        <p:nvSpPr>
          <p:cNvPr id="18" name="矩形 17"/>
          <p:cNvSpPr/>
          <p:nvPr>
            <p:custDataLst>
              <p:tags r:id="rId16"/>
            </p:custDataLst>
          </p:nvPr>
        </p:nvSpPr>
        <p:spPr>
          <a:xfrm>
            <a:off x="3442935" y="4381534"/>
            <a:ext cx="6514286" cy="514407"/>
          </a:xfrm>
          <a:prstGeom prst="rect">
            <a:avLst/>
          </a:prstGeom>
          <a:solidFill>
            <a:srgbClr val="0070C0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淋巴的组成。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8-170926367589414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-170926367321700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0" y="2455806"/>
            <a:ext cx="12192000" cy="1912008"/>
          </a:xfrm>
          <a:prstGeom prst="rect">
            <a:avLst/>
          </a:prstGeom>
          <a:solidFill>
            <a:srgbClr val="0070C0">
              <a:alpha val="81175"/>
            </a:srgbClr>
          </a:solidFill>
          <a:ln>
            <a:noFill/>
          </a:ln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4870343" y="3027089"/>
            <a:ext cx="245131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概    述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-170926367335626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476870" y="818798"/>
            <a:ext cx="3047052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概       述</a:t>
            </a:r>
            <a:endParaRPr lang="en-US" altLang="zh-CN" sz="3200" b="1" dirty="0">
              <a:solidFill>
                <a:srgbClr val="0070C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grpSp>
        <p:nvGrpSpPr>
          <p:cNvPr id="16" name="组合 15"/>
          <p:cNvGrpSpPr/>
          <p:nvPr>
            <p:custDataLst>
              <p:tags r:id="rId3"/>
            </p:custDataLst>
          </p:nvPr>
        </p:nvGrpSpPr>
        <p:grpSpPr>
          <a:xfrm>
            <a:off x="1139784" y="1506761"/>
            <a:ext cx="1721224" cy="42332"/>
            <a:chOff x="1387735" y="1455135"/>
            <a:chExt cx="1721224" cy="42332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1387735" y="1455135"/>
              <a:ext cx="1721224" cy="0"/>
            </a:xfrm>
            <a:prstGeom prst="line">
              <a:avLst/>
            </a:prstGeom>
            <a:ln w="15875">
              <a:solidFill>
                <a:srgbClr val="127F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1387735" y="1497467"/>
              <a:ext cx="1721224" cy="0"/>
            </a:xfrm>
            <a:prstGeom prst="line">
              <a:avLst/>
            </a:prstGeom>
            <a:ln w="15875">
              <a:solidFill>
                <a:srgbClr val="127F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hape 103"/>
          <p:cNvSpPr/>
          <p:nvPr>
            <p:custDataLst>
              <p:tags r:id="rId4"/>
            </p:custDataLst>
          </p:nvPr>
        </p:nvSpPr>
        <p:spPr>
          <a:xfrm>
            <a:off x="886460" y="2403475"/>
            <a:ext cx="7706360" cy="50609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t">
            <a:spAutoFit/>
          </a:bodyPr>
          <a:lstStyle/>
          <a:p>
            <a:pPr>
              <a:lnSpc>
                <a:spcPct val="150000"/>
              </a:lnSpc>
              <a:buClr>
                <a:srgbClr val="127FB8"/>
              </a:buClr>
            </a:pPr>
            <a:endParaRPr lang="en-US" altLang="zh-CN" sz="20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6" name="Shape 103"/>
          <p:cNvSpPr/>
          <p:nvPr>
            <p:custDataLst>
              <p:tags r:id="rId5"/>
            </p:custDataLst>
          </p:nvPr>
        </p:nvSpPr>
        <p:spPr>
          <a:xfrm>
            <a:off x="886460" y="2908300"/>
            <a:ext cx="9321165" cy="42799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t">
            <a:spAutoFit/>
          </a:bodyPr>
          <a:lstStyle/>
          <a:p>
            <a:pPr>
              <a:lnSpc>
                <a:spcPct val="150000"/>
              </a:lnSpc>
              <a:buClr>
                <a:srgbClr val="127FB8"/>
              </a:buClr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4" name="Shape 103"/>
          <p:cNvSpPr/>
          <p:nvPr>
            <p:custDataLst>
              <p:tags r:id="rId6"/>
            </p:custDataLst>
          </p:nvPr>
        </p:nvSpPr>
        <p:spPr>
          <a:xfrm>
            <a:off x="886460" y="2403475"/>
            <a:ext cx="7706360" cy="50609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t">
            <a:spAutoFit/>
          </a:bodyPr>
          <a:lstStyle/>
          <a:p>
            <a:pPr>
              <a:lnSpc>
                <a:spcPct val="150000"/>
              </a:lnSpc>
              <a:buClr>
                <a:srgbClr val="127FB8"/>
              </a:buClr>
            </a:pPr>
            <a:endParaRPr lang="en-US" altLang="zh-CN" sz="20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9" name="文本框 1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2655F68-F97D-7A51-1282-AEC5E805E82C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1117813" y="1450351"/>
            <a:ext cx="7151980" cy="4128951"/>
            <a:chOff x="1117813" y="1450351"/>
            <a:chExt cx="7151980" cy="4128951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2DADFC14-ACBB-DC6D-8159-0A3E2CBD96DE}"/>
                </a:ext>
              </a:extLst>
            </p:cNvPr>
            <p:cNvGrpSpPr/>
            <p:nvPr/>
          </p:nvGrpSpPr>
          <p:grpSpPr>
            <a:xfrm>
              <a:off x="1117813" y="1450351"/>
              <a:ext cx="7151980" cy="4128951"/>
              <a:chOff x="1117813" y="1450351"/>
              <a:chExt cx="7151980" cy="4128951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EDC99BD2-7DC9-9498-0609-C50AD61E5BED}"/>
                  </a:ext>
                </a:extLst>
              </p:cNvPr>
              <p:cNvGrpSpPr/>
              <p:nvPr/>
            </p:nvGrpSpPr>
            <p:grpSpPr>
              <a:xfrm>
                <a:off x="1117813" y="1450351"/>
                <a:ext cx="7151980" cy="4128951"/>
                <a:chOff x="754081" y="1354842"/>
                <a:chExt cx="7151980" cy="4128951"/>
              </a:xfrm>
            </p:grpSpPr>
            <p:sp>
              <p:nvSpPr>
                <p:cNvPr id="11" name="Rectangle 3"/>
                <p:cNvSpPr txBox="1">
                  <a:spLocks noChangeArrowheads="1"/>
                </p:cNvSpPr>
                <p:nvPr>
                  <p:custDataLst>
                    <p:tags r:id="rId10"/>
                  </p:custDataLst>
                </p:nvPr>
              </p:nvSpPr>
              <p:spPr>
                <a:xfrm>
                  <a:off x="754081" y="1354842"/>
                  <a:ext cx="7151980" cy="4128951"/>
                </a:xfrm>
                <a:prstGeom prst="rect">
                  <a:avLst/>
                </a:prstGeom>
              </p:spPr>
              <p:txBody>
                <a:bodyPr/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fontAlgn="auto">
                    <a:lnSpc>
                      <a:spcPct val="300000"/>
                    </a:lnSpc>
                    <a:buClr>
                      <a:srgbClr val="0070C0"/>
                    </a:buClr>
                    <a:buFont typeface="Wingdings" panose="05000000000000000000" pitchFamily="2" charset="2"/>
                    <a:buNone/>
                  </a:pP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血液（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blood    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）</a:t>
                  </a: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又称外周血，健康成人约有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5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L</a:t>
                  </a:r>
                  <a:r>
                    <a:rPr lang="en-US" altLang="zh-CN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，</a:t>
                  </a: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占体重的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7％</a:t>
                  </a:r>
                </a:p>
                <a:p>
                  <a:pPr eaLnBrk="1" hangingPunct="1">
                    <a:lnSpc>
                      <a:spcPct val="140000"/>
                    </a:lnSpc>
                    <a:buFont typeface="Arial" panose="020B0604020202020204" pitchFamily="34" charset="0"/>
                    <a:buNone/>
                  </a:pPr>
                  <a:r>
                    <a:rPr lang="zh-CN" altLang="en-US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组成</a:t>
                  </a:r>
                  <a:endParaRPr lang="zh-CN" altLang="en-US" b="1" dirty="0">
                    <a:solidFill>
                      <a:srgbClr val="127FB8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</a:endParaRPr>
                </a:p>
                <a:p>
                  <a:pPr marL="0" indent="0" eaLnBrk="1" hangingPunct="1">
                    <a:lnSpc>
                      <a:spcPct val="140000"/>
                    </a:lnSpc>
                    <a:buClr>
                      <a:srgbClr val="127FB8"/>
                    </a:buClr>
                    <a:buNone/>
                  </a:pP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  红细胞</a:t>
                  </a:r>
                  <a:endParaRPr lang="en-US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endParaRPr>
                </a:p>
                <a:p>
                  <a:pPr marL="0" indent="0" eaLnBrk="1" hangingPunct="1">
                    <a:lnSpc>
                      <a:spcPct val="140000"/>
                    </a:lnSpc>
                    <a:buClr>
                      <a:srgbClr val="127FB8"/>
                    </a:buClr>
                    <a:buNone/>
                  </a:pP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  白细胞</a:t>
                  </a:r>
                  <a:endParaRPr lang="en-US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endParaRPr>
                </a:p>
                <a:p>
                  <a:pPr marL="0" indent="0" eaLnBrk="1" hangingPunct="1">
                    <a:lnSpc>
                      <a:spcPct val="140000"/>
                    </a:lnSpc>
                    <a:buClr>
                      <a:srgbClr val="127FB8"/>
                    </a:buClr>
                    <a:buNone/>
                  </a:pP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  血小板    </a:t>
                  </a:r>
                  <a:endParaRPr lang="en-US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</a:endParaRPr>
                </a:p>
                <a:p>
                  <a:pPr marL="0" indent="0">
                    <a:lnSpc>
                      <a:spcPct val="140000"/>
                    </a:lnSpc>
                    <a:buClr>
                      <a:srgbClr val="127FB8"/>
                    </a:buClr>
                    <a:buNone/>
                  </a:pP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  血浆（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plasma    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）</a:t>
                  </a:r>
                  <a:endParaRPr lang="en-US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endParaRPr>
                </a:p>
                <a:p>
                  <a:pPr marL="0" indent="0" eaLnBrk="1" hangingPunct="1">
                    <a:lnSpc>
                      <a:spcPct val="140000"/>
                    </a:lnSpc>
                    <a:buClr>
                      <a:srgbClr val="127FB8"/>
                    </a:buClr>
                    <a:buNone/>
                  </a:pPr>
                  <a:endParaRPr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</a:endParaRPr>
                </a:p>
                <a:p>
                  <a:pPr marL="0" indent="0" fontAlgn="auto">
                    <a:lnSpc>
                      <a:spcPct val="300000"/>
                    </a:lnSpc>
                    <a:buClr>
                      <a:srgbClr val="0070C0"/>
                    </a:buClr>
                    <a:buFont typeface="Wingdings" panose="05000000000000000000" pitchFamily="2" charset="2"/>
                    <a:buNone/>
                  </a:pPr>
                  <a:endPara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endParaRPr>
                </a:p>
                <a:p>
                  <a:pPr fontAlgn="auto">
                    <a:lnSpc>
                      <a:spcPct val="300000"/>
                    </a:lnSpc>
                    <a:buClr>
                      <a:srgbClr val="0070C0"/>
                    </a:buClr>
                    <a:buFont typeface="Wingdings" panose="05000000000000000000" pitchFamily="2" charset="2"/>
                    <a:buChar char="Ø"/>
                  </a:pPr>
                  <a:endParaRPr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  <a:sym typeface="+mn-ea"/>
                  </a:endParaRPr>
                </a:p>
              </p:txBody>
            </p:sp>
            <p:sp>
              <p:nvSpPr>
                <p:cNvPr id="3" name="文本框 2">
                  <a:extLst>
                    <a:ext uri="{FF2B5EF4-FFF2-40B4-BE49-F238E27FC236}">
                      <a16:creationId xmlns:a16="http://schemas.microsoft.com/office/drawing/2014/main" id="{106A1E1E-60E2-28E2-7E46-4B1C86E51952}"/>
                    </a:ext>
                  </a:extLst>
                </p:cNvPr>
                <p:cNvSpPr txBox="1"/>
                <p:nvPr/>
              </p:nvSpPr>
              <p:spPr>
                <a:xfrm>
                  <a:off x="3232298" y="4422979"/>
                  <a:ext cx="1582780" cy="498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</a:pP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水：</a:t>
                  </a:r>
                  <a:r>
                    <a:rPr lang="en-US" altLang="zh-CN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90</a:t>
                  </a: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％</a:t>
                  </a:r>
                  <a:endParaRPr lang="zh-CN" altLang="en-US" sz="2000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9EA88098-BCFF-25C2-5E64-589FFC8F38F1}"/>
                    </a:ext>
                  </a:extLst>
                </p:cNvPr>
                <p:cNvSpPr txBox="1"/>
                <p:nvPr/>
              </p:nvSpPr>
              <p:spPr>
                <a:xfrm>
                  <a:off x="3232298" y="4940255"/>
                  <a:ext cx="1743075" cy="45878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eaLnBrk="1" hangingPunct="1">
                    <a:lnSpc>
                      <a:spcPct val="140000"/>
                    </a:lnSpc>
                    <a:buClr>
                      <a:srgbClr val="127FB8"/>
                    </a:buClr>
                  </a:pPr>
                  <a:r>
                    <a:rPr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血浆蛋白等</a:t>
                  </a:r>
                  <a:endParaRPr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</a:endParaRPr>
                </a:p>
              </p:txBody>
            </p:sp>
          </p:grpSp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1F789680-D128-3CD1-FF76-A8D95C91C7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637125" y="2025655"/>
                <a:ext cx="144000" cy="144000"/>
              </a:xfrm>
              <a:prstGeom prst="rect">
                <a:avLst/>
              </a:prstGeom>
            </p:spPr>
          </p:pic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CB584A95-F7E6-985A-9126-8214EE8540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84119" y="5107385"/>
                <a:ext cx="144000" cy="144000"/>
              </a:xfrm>
              <a:prstGeom prst="rect">
                <a:avLst/>
              </a:prstGeom>
            </p:spPr>
          </p:pic>
        </p:grpSp>
        <p:sp>
          <p:nvSpPr>
            <p:cNvPr id="5" name="左大括号 4">
              <a:extLst>
                <a:ext uri="{FF2B5EF4-FFF2-40B4-BE49-F238E27FC236}">
                  <a16:creationId xmlns:a16="http://schemas.microsoft.com/office/drawing/2014/main" id="{4E4D7A85-E3BB-C7CB-0231-79862DDD3321}"/>
                </a:ext>
              </a:extLst>
            </p:cNvPr>
            <p:cNvSpPr/>
            <p:nvPr/>
          </p:nvSpPr>
          <p:spPr>
            <a:xfrm>
              <a:off x="3382572" y="4819630"/>
              <a:ext cx="144000" cy="588020"/>
            </a:xfrm>
            <a:prstGeom prst="leftBrac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左大括号 19">
              <a:extLst>
                <a:ext uri="{FF2B5EF4-FFF2-40B4-BE49-F238E27FC236}">
                  <a16:creationId xmlns:a16="http://schemas.microsoft.com/office/drawing/2014/main" id="{2CC14A1B-82D3-04AF-F9DE-AD1008A7D69D}"/>
                </a:ext>
              </a:extLst>
            </p:cNvPr>
            <p:cNvSpPr/>
            <p:nvPr/>
          </p:nvSpPr>
          <p:spPr>
            <a:xfrm>
              <a:off x="1225437" y="3447666"/>
              <a:ext cx="195589" cy="1750409"/>
            </a:xfrm>
            <a:prstGeom prst="leftBrac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F764E9B5-A58F-A0FA-59B8-2CB54FB9AC8A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122" y="1283456"/>
            <a:ext cx="1967446" cy="466953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0-170926367344958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C43A4F-DFD4-47ED-5BFF-9BF39FAEC017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847265" y="507471"/>
            <a:ext cx="7006242" cy="2065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血象</a:t>
            </a:r>
            <a:endParaRPr lang="en-US" altLang="zh-CN" sz="2800" b="1" dirty="0">
              <a:solidFill>
                <a:srgbClr val="0B76C2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342900" indent="-342900" algn="l">
              <a:lnSpc>
                <a:spcPct val="150000"/>
              </a:lnSpc>
              <a:buClr>
                <a:srgbClr val="0B76C2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血细胞的形态、数量、百分比和血红蛋白含量的测定结果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342900" indent="-342900" algn="l">
              <a:lnSpc>
                <a:spcPct val="150000"/>
              </a:lnSpc>
              <a:buClr>
                <a:srgbClr val="0B76C2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患病时，血象常有变化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——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诊断疾病的重要指标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marL="342900" indent="-342900" algn="l">
              <a:lnSpc>
                <a:spcPct val="150000"/>
              </a:lnSpc>
              <a:buClr>
                <a:srgbClr val="0B76C2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血涂片：常采用</a:t>
            </a:r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Wright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或</a:t>
            </a:r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Giemsa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染色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3F7350F1-F5DA-1ACC-3642-339FFE426536}"/>
              </a:ext>
            </a:extLst>
          </p:cNvPr>
          <p:cNvGraphicFramePr>
            <a:graphicFrameLocks noGrp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755663492"/>
              </p:ext>
            </p:extLst>
          </p:nvPr>
        </p:nvGraphicFramePr>
        <p:xfrm>
          <a:off x="318499" y="3248349"/>
          <a:ext cx="7315678" cy="25566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1328">
                  <a:extLst>
                    <a:ext uri="{9D8B030D-6E8A-4147-A177-3AD203B41FA5}">
                      <a16:colId xmlns:a16="http://schemas.microsoft.com/office/drawing/2014/main" val="2762323127"/>
                    </a:ext>
                  </a:extLst>
                </a:gridCol>
                <a:gridCol w="2293708">
                  <a:extLst>
                    <a:ext uri="{9D8B030D-6E8A-4147-A177-3AD203B41FA5}">
                      <a16:colId xmlns:a16="http://schemas.microsoft.com/office/drawing/2014/main" val="1925407913"/>
                    </a:ext>
                  </a:extLst>
                </a:gridCol>
                <a:gridCol w="1669312">
                  <a:extLst>
                    <a:ext uri="{9D8B030D-6E8A-4147-A177-3AD203B41FA5}">
                      <a16:colId xmlns:a16="http://schemas.microsoft.com/office/drawing/2014/main" val="1847428270"/>
                    </a:ext>
                  </a:extLst>
                </a:gridCol>
                <a:gridCol w="1871330">
                  <a:extLst>
                    <a:ext uri="{9D8B030D-6E8A-4147-A177-3AD203B41FA5}">
                      <a16:colId xmlns:a16="http://schemas.microsoft.com/office/drawing/2014/main" val="2414428347"/>
                    </a:ext>
                  </a:extLst>
                </a:gridCol>
              </a:tblGrid>
              <a:tr h="3442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血细胞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正常值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血细胞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正常值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634679"/>
                  </a:ext>
                </a:extLst>
              </a:tr>
              <a:tr h="3442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红细胞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成人男：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（4.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3~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5.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8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×10</a:t>
                      </a:r>
                      <a:r>
                        <a:rPr kumimoji="1" lang="zh-CN" altLang="en-US" sz="1600" b="0" baseline="30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12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L </a:t>
                      </a:r>
                      <a:endParaRPr kumimoji="1"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  嗜酸性粒细胞</a:t>
                      </a:r>
                      <a:endParaRPr lang="en-US" altLang="zh-CN" sz="16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0.5%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~5%</a:t>
                      </a:r>
                      <a:endParaRPr lang="zh-CN" altLang="en-US" sz="1600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5052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zh-CN" altLang="en-US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成人女：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3.8~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5.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×10</a:t>
                      </a:r>
                      <a:r>
                        <a:rPr kumimoji="1" lang="zh-CN" altLang="en-US" sz="1600" b="0" baseline="30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12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L </a:t>
                      </a:r>
                      <a:endParaRPr kumimoji="1"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  嗜碱性粒细胞</a:t>
                      </a:r>
                      <a:endParaRPr lang="zh-CN" altLang="en-US" sz="1600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0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~1%</a:t>
                      </a:r>
                      <a:endParaRPr lang="zh-CN" altLang="en-US" sz="1600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816014"/>
                  </a:ext>
                </a:extLst>
              </a:tr>
              <a:tr h="3442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白细胞</a:t>
                      </a:r>
                      <a:endParaRPr lang="zh-CN" altLang="en-US" sz="16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  （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3.5~9.5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×10</a:t>
                      </a:r>
                      <a:r>
                        <a:rPr kumimoji="1" lang="en-US" altLang="zh-CN" sz="1600" b="0" baseline="30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9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L </a:t>
                      </a:r>
                      <a:endParaRPr lang="zh-CN" altLang="en-US" sz="1600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  单核细胞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3%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~8%</a:t>
                      </a:r>
                      <a:endParaRPr lang="zh-CN" altLang="en-US" sz="1600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5211820"/>
                  </a:ext>
                </a:extLst>
              </a:tr>
              <a:tr h="3442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白细胞分类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  淋巴细胞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20%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~40%</a:t>
                      </a:r>
                      <a:endParaRPr lang="zh-CN" altLang="en-US" sz="1600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552070"/>
                  </a:ext>
                </a:extLst>
              </a:tr>
              <a:tr h="344208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   </a:t>
                      </a:r>
                      <a:r>
                        <a:rPr lang="zh-CN" altLang="en-US" sz="16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中性粒细胞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50%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~70%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血小板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100~300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×10</a:t>
                      </a:r>
                      <a:r>
                        <a:rPr kumimoji="1" lang="en-US" altLang="zh-CN" sz="1600" b="0" baseline="30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9</a:t>
                      </a:r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kumimoji="1"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L </a:t>
                      </a:r>
                      <a:endParaRPr lang="zh-CN" altLang="en-US" sz="1600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8547884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5541F52A-AE27-06B3-D636-8EA2E596737A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613538" y="2737075"/>
            <a:ext cx="3913632" cy="455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血细胞分类和计数的正常值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5827B492-7EE3-34FB-FC6A-A011DB53BDDE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7749146" y="1765864"/>
            <a:ext cx="3973360" cy="5569487"/>
            <a:chOff x="7749146" y="1765864"/>
            <a:chExt cx="3973360" cy="5569487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99450CA0-D660-C757-21B9-B82C1C20C689}"/>
                </a:ext>
              </a:extLst>
            </p:cNvPr>
            <p:cNvGrpSpPr/>
            <p:nvPr/>
          </p:nvGrpSpPr>
          <p:grpSpPr>
            <a:xfrm>
              <a:off x="7853507" y="4482423"/>
              <a:ext cx="3770564" cy="2852928"/>
              <a:chOff x="7853507" y="4482423"/>
              <a:chExt cx="3770564" cy="2852928"/>
            </a:xfrm>
          </p:grpSpPr>
          <p:sp>
            <p:nvSpPr>
              <p:cNvPr id="10" name="文本占位符 3">
                <a:extLst>
                  <a:ext uri="{FF2B5EF4-FFF2-40B4-BE49-F238E27FC236}">
                    <a16:creationId xmlns:a16="http://schemas.microsoft.com/office/drawing/2014/main" id="{4D257D02-DC83-3D14-C045-755B280D49CF}"/>
                  </a:ext>
                </a:extLst>
              </p:cNvPr>
              <p:cNvSpPr txBox="1">
                <a:spLocks/>
              </p:cNvSpPr>
              <p:nvPr>
                <p:custDataLst>
                  <p:tags r:id="rId7"/>
                </p:custDataLst>
              </p:nvPr>
            </p:nvSpPr>
            <p:spPr>
              <a:xfrm>
                <a:off x="8963010" y="4482423"/>
                <a:ext cx="1545633" cy="2852928"/>
              </a:xfrm>
              <a:noFill/>
              <a:ln w="9525">
                <a:noFill/>
                <a:prstDash val="dash"/>
                <a:miter lim="800000"/>
              </a:ln>
            </p:spPr>
            <p:txBody>
              <a:bodyPr wrap="square">
                <a:sp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1400" b="1" dirty="0">
                    <a:cs typeface="Times New Roman" panose="02020603050405020304" pitchFamily="18" charset="0"/>
                  </a:rPr>
                  <a:t>血细胞模式图</a:t>
                </a:r>
                <a:r>
                  <a:rPr lang="zh-CN" altLang="en-US" b="1" dirty="0">
                    <a:cs typeface="Times New Roman" panose="02020603050405020304" pitchFamily="18" charset="0"/>
                  </a:rPr>
                  <a:t> </a:t>
                </a:r>
              </a:p>
            </p:txBody>
          </p: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A9DC6CE6-CF61-94A8-D8E6-E976FE399FF1}"/>
                  </a:ext>
                </a:extLst>
              </p:cNvPr>
              <p:cNvSpPr txBox="1"/>
              <p:nvPr/>
            </p:nvSpPr>
            <p:spPr>
              <a:xfrm>
                <a:off x="7853507" y="4907688"/>
                <a:ext cx="3770564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1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～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3.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单核细胞；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4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～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6.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淋巴细胞；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7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～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11.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中性粒细胞；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12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～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14.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嗜酸性粒细胞；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15.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嗜碱性粒细胞；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16.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红细胞；</a:t>
                </a:r>
                <a:r>
                  <a:rPr lang="en-US" altLang="zh-CN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17.</a:t>
                </a:r>
                <a:r>
                  <a:rPr lang="zh-CN" altLang="en-US" sz="14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</a:rPr>
                  <a:t>血小板。</a:t>
                </a:r>
              </a:p>
            </p:txBody>
          </p:sp>
        </p:grpSp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0843E4A-45EF-751B-36BF-51BD4A3E3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9146" y="1765864"/>
              <a:ext cx="3973360" cy="2852928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9-170926367349747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0" y="2567318"/>
            <a:ext cx="12192000" cy="1912008"/>
          </a:xfrm>
          <a:prstGeom prst="rect">
            <a:avLst/>
          </a:prstGeom>
          <a:solidFill>
            <a:srgbClr val="0070C0">
              <a:alpha val="81175"/>
            </a:srgbClr>
          </a:solidFill>
          <a:ln>
            <a:noFill/>
          </a:ln>
        </p:spPr>
        <p:txBody>
          <a:bodyPr anchor="ctr"/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3635936" y="3044279"/>
            <a:ext cx="4660572" cy="76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一、红</a:t>
            </a:r>
            <a:r>
              <a:rPr lang="en-US" altLang="zh-CN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细</a:t>
            </a:r>
            <a:r>
              <a:rPr lang="en-US" altLang="zh-CN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4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胞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2-170926367362080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901065" y="682308"/>
            <a:ext cx="10394506" cy="73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一、红细胞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（</a:t>
            </a:r>
            <a:r>
              <a:rPr lang="en-US" altLang="zh-CN" sz="32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erythrocyte</a:t>
            </a:r>
            <a:r>
              <a:rPr lang="zh-CN" altLang="en-US" sz="32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32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red blood cell  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）</a:t>
            </a:r>
            <a:endParaRPr lang="zh-CN" altLang="en-US" sz="32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19" name="文本框 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pic>
        <p:nvPicPr>
          <p:cNvPr id="23562" name="Picture 10" descr="血小板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11"/>
          <a:srcRect/>
          <a:stretch>
            <a:fillRect/>
          </a:stretch>
        </p:blipFill>
        <p:spPr bwMode="auto">
          <a:xfrm>
            <a:off x="8299359" y="1591205"/>
            <a:ext cx="2524434" cy="1612651"/>
          </a:xfrm>
          <a:prstGeom prst="rect">
            <a:avLst/>
          </a:prstGeom>
          <a:noFill/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854DF61-A926-7203-719B-816E5AD92670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8716851" y="3187916"/>
            <a:ext cx="1883229" cy="374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血涂片（</a:t>
            </a:r>
            <a:r>
              <a:rPr lang="en-US" altLang="zh-CN" sz="14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rPr>
              <a:t>Wright</a:t>
            </a:r>
            <a:r>
              <a:rPr lang="zh-CN" altLang="en-US" sz="1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染色）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E0ACFA7-1FDE-2F99-BE32-28F78839E7CA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9316844" y="1077394"/>
            <a:ext cx="144000" cy="144000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12923407-6F39-737E-4CCD-042BA3F4C6C5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976630" y="1510817"/>
            <a:ext cx="7051802" cy="3836366"/>
            <a:chOff x="976630" y="1510817"/>
            <a:chExt cx="7051802" cy="3836366"/>
          </a:xfrm>
        </p:grpSpPr>
        <p:sp>
          <p:nvSpPr>
            <p:cNvPr id="2" name="文本框 1"/>
            <p:cNvSpPr txBox="1"/>
            <p:nvPr/>
          </p:nvSpPr>
          <p:spPr>
            <a:xfrm>
              <a:off x="976630" y="1510817"/>
              <a:ext cx="3222625" cy="481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  <a:buClr>
                  <a:srgbClr val="127FB8"/>
                </a:buClr>
              </a:pPr>
              <a:r>
                <a:rPr lang="en-US" altLang="zh-CN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1.</a:t>
              </a: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结构</a:t>
              </a:r>
            </a:p>
          </p:txBody>
        </p:sp>
        <p:sp>
          <p:nvSpPr>
            <p:cNvPr id="6" name="Rectangle 3"/>
            <p:cNvSpPr txBox="1">
              <a:spLocks noChangeArrowheads="1"/>
            </p:cNvSpPr>
            <p:nvPr>
              <p:custDataLst>
                <p:tags r:id="rId8"/>
              </p:custDataLst>
            </p:nvPr>
          </p:nvSpPr>
          <p:spPr>
            <a:xfrm>
              <a:off x="976630" y="2168524"/>
              <a:ext cx="7051802" cy="317865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lnSpc>
                  <a:spcPct val="150000"/>
                </a:lnSpc>
                <a:buClr>
                  <a:srgbClr val="127FB8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形态</a:t>
              </a:r>
              <a:r>
                <a:rPr lang="zh-CN" altLang="en-US" sz="2000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双凹圆盘状，直径约7.5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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m</a:t>
              </a:r>
              <a:endParaRPr kumimoji="1"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endParaRPr>
            </a:p>
            <a:p>
              <a:pPr fontAlgn="auto">
                <a:lnSpc>
                  <a:spcPct val="150000"/>
                </a:lnSpc>
                <a:buClr>
                  <a:srgbClr val="127FB8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细胞核</a:t>
              </a:r>
              <a:r>
                <a:rPr lang="zh-CN" altLang="en-US" sz="2000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无核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fontAlgn="auto">
                <a:lnSpc>
                  <a:spcPct val="150000"/>
                </a:lnSpc>
                <a:buClr>
                  <a:srgbClr val="127FB8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细胞质</a:t>
              </a:r>
              <a:r>
                <a:rPr lang="zh-CN" altLang="en-US" sz="2000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无细胞器，</a:t>
              </a:r>
              <a:r>
                <a:rPr kumimoji="1"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充满血红蛋白（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hemoglobin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，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Hb   </a:t>
              </a:r>
              <a:r>
                <a:rPr kumimoji="1"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）</a:t>
              </a:r>
              <a:endParaRPr kumimoji="1"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endParaRPr>
            </a:p>
            <a:p>
              <a:pPr marL="0" indent="0" fontAlgn="auto">
                <a:lnSpc>
                  <a:spcPct val="150000"/>
                </a:lnSpc>
                <a:buClr>
                  <a:srgbClr val="127FB8"/>
                </a:buClr>
                <a:buNone/>
              </a:pPr>
              <a:r>
                <a:rPr kumimoji="1" lang="en-US" altLang="zh-CN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2.</a:t>
              </a:r>
              <a:r>
                <a:rPr kumimoji="1" lang="zh-CN" altLang="en-US" sz="2000" b="1" dirty="0">
                  <a:solidFill>
                    <a:srgbClr val="0B76C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功能</a:t>
              </a:r>
              <a:endParaRPr kumimoji="1" lang="en-US" altLang="zh-CN" sz="2000" b="1" dirty="0">
                <a:solidFill>
                  <a:srgbClr val="0B76C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  <a:p>
              <a:pPr marL="0" indent="0">
                <a:lnSpc>
                  <a:spcPct val="150000"/>
                </a:lnSpc>
                <a:buClr>
                  <a:srgbClr val="127FB8"/>
                </a:buClr>
                <a:buNone/>
              </a:pPr>
              <a:r>
                <a:rPr kumimoji="1"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结合与运输</a:t>
              </a:r>
              <a:r>
                <a:rPr kumimoji="1" lang="en-US" altLang="zh-CN" sz="20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O</a:t>
              </a:r>
              <a:r>
                <a:rPr kumimoji="1" lang="en-US" altLang="zh-CN" sz="2000" b="1" baseline="-25000" dirty="0">
                  <a:solidFill>
                    <a:srgbClr val="0070C0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2</a:t>
              </a:r>
              <a:r>
                <a:rPr kumimoji="1" lang="zh-CN" altLang="en-US" sz="2000" b="1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和</a:t>
              </a:r>
              <a:r>
                <a:rPr kumimoji="1" lang="en-US" altLang="zh-CN" sz="20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CO</a:t>
              </a:r>
              <a:r>
                <a:rPr kumimoji="1" lang="en-US" altLang="zh-CN" sz="2000" b="1" baseline="-25000" dirty="0">
                  <a:solidFill>
                    <a:srgbClr val="0070C0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2</a:t>
              </a:r>
              <a:r>
                <a:rPr kumimoji="1" lang="en-US" altLang="zh-CN" sz="2000" b="1" baseline="-25000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 </a:t>
              </a:r>
              <a:endPara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marL="0" indent="0" fontAlgn="auto">
                <a:lnSpc>
                  <a:spcPct val="200000"/>
                </a:lnSpc>
                <a:buNone/>
              </a:pPr>
              <a:endParaRPr lang="en-US" altLang="zh-CN" sz="18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5DCB3CA4-80E0-7B77-D653-0EC599A1DD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185201" y="3582144"/>
              <a:ext cx="144000" cy="144000"/>
            </a:xfrm>
            <a:prstGeom prst="rect">
              <a:avLst/>
            </a:prstGeom>
          </p:spPr>
        </p:pic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78C20A0-BCA3-F7E2-A504-770ADE4CFCB0}"/>
              </a:ext>
            </a:extLst>
          </p:cNvPr>
          <p:cNvGrpSpPr/>
          <p:nvPr/>
        </p:nvGrpSpPr>
        <p:grpSpPr>
          <a:xfrm>
            <a:off x="8142721" y="3851973"/>
            <a:ext cx="3488690" cy="2358967"/>
            <a:chOff x="8142721" y="3851973"/>
            <a:chExt cx="3488690" cy="2358967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FA5D592D-287E-1F25-C2A4-E84F2F1DBD81}"/>
                </a:ext>
              </a:extLst>
            </p:cNvPr>
            <p:cNvSpPr txBox="1"/>
            <p:nvPr/>
          </p:nvSpPr>
          <p:spPr>
            <a:xfrm>
              <a:off x="8142721" y="5472276"/>
              <a:ext cx="348869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4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  <a:sym typeface="+mn-ea"/>
                </a:rPr>
                <a:t>         人血细胞扫描电镜图</a:t>
              </a:r>
              <a:endParaRPr lang="en-US" altLang="zh-CN" sz="14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  <a:p>
              <a:pPr algn="l"/>
              <a:r>
                <a:rPr lang="en-US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</a:rPr>
                <a:t>               E.</a:t>
              </a:r>
              <a:r>
                <a:rPr lang="zh-CN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红细胞；</a:t>
              </a:r>
              <a:r>
                <a:rPr lang="en-US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</a:rPr>
                <a:t>G.</a:t>
              </a:r>
              <a:r>
                <a:rPr lang="zh-CN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粒细胞；</a:t>
              </a:r>
              <a:endParaRPr lang="en-US" altLang="zh-CN" sz="1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  <a:p>
              <a:pPr algn="l"/>
              <a:r>
                <a:rPr lang="en-US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</a:rPr>
                <a:t>    M.</a:t>
              </a:r>
              <a:r>
                <a:rPr lang="zh-CN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单核细胞；</a:t>
              </a:r>
              <a:r>
                <a:rPr lang="en-US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</a:rPr>
                <a:t>L.</a:t>
              </a:r>
              <a:r>
                <a:rPr lang="zh-CN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淋巴细胞；</a:t>
              </a:r>
              <a:r>
                <a:rPr lang="en-US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</a:rPr>
                <a:t>P.</a:t>
              </a:r>
              <a:r>
                <a:rPr lang="zh-CN" altLang="zh-CN" sz="1400" kern="100" dirty="0">
                  <a:effectLst/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血小板。</a:t>
              </a:r>
              <a:endParaRPr lang="zh-CN" altLang="en-US" sz="14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D7570D8-2C2F-B5AD-64EF-4349688C8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6267" y="3851973"/>
              <a:ext cx="2522654" cy="1620303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3-170926367369796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871538" y="691361"/>
            <a:ext cx="1039450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rgbClr val="127FB8"/>
              </a:buClr>
            </a:pPr>
            <a:r>
              <a:rPr lang="zh-CN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一、红细胞</a:t>
            </a:r>
          </a:p>
        </p:txBody>
      </p:sp>
      <p:sp>
        <p:nvSpPr>
          <p:cNvPr id="13" name="文本框 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67929" y="741"/>
            <a:ext cx="2412338" cy="45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第</a:t>
            </a:r>
            <a:r>
              <a:rPr lang="en-US" altLang="zh-CN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5</a:t>
            </a:r>
            <a:r>
              <a:rPr lang="zh-CN" altLang="en-US" dirty="0">
                <a:solidFill>
                  <a:srgbClr val="595959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Arial" panose="020B0604020202020204" pitchFamily="34" charset="0"/>
              </a:rPr>
              <a:t>章  血液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BB901F3-C27A-0EF3-4546-18E81EAD0237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029208" y="1541623"/>
            <a:ext cx="5701030" cy="4508995"/>
            <a:chOff x="1029208" y="1541623"/>
            <a:chExt cx="5701030" cy="4508995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74BAC00A-D6DB-EB3F-390E-68B440E70715}"/>
                </a:ext>
              </a:extLst>
            </p:cNvPr>
            <p:cNvGrpSpPr/>
            <p:nvPr/>
          </p:nvGrpSpPr>
          <p:grpSpPr>
            <a:xfrm>
              <a:off x="1029208" y="1541623"/>
              <a:ext cx="5701030" cy="4508995"/>
              <a:chOff x="1029208" y="1541623"/>
              <a:chExt cx="5701030" cy="4508995"/>
            </a:xfrm>
          </p:grpSpPr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8FD7A9F1-0EE7-CC0D-AB5C-84906F82668B}"/>
                  </a:ext>
                </a:extLst>
              </p:cNvPr>
              <p:cNvGrpSpPr/>
              <p:nvPr/>
            </p:nvGrpSpPr>
            <p:grpSpPr>
              <a:xfrm>
                <a:off x="1029208" y="1541623"/>
                <a:ext cx="5701030" cy="4508995"/>
                <a:chOff x="1029208" y="1541623"/>
                <a:chExt cx="5701030" cy="4508995"/>
              </a:xfrm>
            </p:grpSpPr>
            <p:sp>
              <p:nvSpPr>
                <p:cNvPr id="4" name="TextBox 4"/>
                <p:cNvSpPr txBox="1"/>
                <p:nvPr>
                  <p:custDataLst>
                    <p:tags r:id="rId5"/>
                  </p:custDataLst>
                </p:nvPr>
              </p:nvSpPr>
              <p:spPr>
                <a:xfrm>
                  <a:off x="1029208" y="1541623"/>
                  <a:ext cx="5701030" cy="28680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indent="0">
                    <a:lnSpc>
                      <a:spcPct val="150000"/>
                    </a:lnSpc>
                    <a:buClr>
                      <a:srgbClr val="127FB8"/>
                    </a:buClr>
                    <a:buFont typeface="Wingdings" panose="05000000000000000000" charset="0"/>
                    <a:buNone/>
                  </a:pPr>
                  <a:r>
                    <a:rPr kumimoji="1" lang="en-US" altLang="zh-CN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3.</a:t>
                  </a:r>
                  <a:r>
                    <a:rPr kumimoji="1" lang="zh-CN" altLang="en-US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特性</a:t>
                  </a:r>
                  <a:r>
                    <a:rPr kumimoji="1" lang="en-US" altLang="zh-CN" sz="2000" b="1" dirty="0">
                      <a:latin typeface="黑体" panose="02010609060101010101" pitchFamily="49" charset="-122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   </a:t>
                  </a:r>
                </a:p>
                <a:p>
                  <a:pPr indent="0">
                    <a:lnSpc>
                      <a:spcPct val="150000"/>
                    </a:lnSpc>
                    <a:buClr>
                      <a:srgbClr val="127FB8"/>
                    </a:buClr>
                    <a:buFont typeface="Wingdings" panose="05000000000000000000" charset="0"/>
                    <a:buChar char="Ø"/>
                  </a:pP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形态可变，有红细胞膜骨架</a:t>
                  </a:r>
                </a:p>
                <a:p>
                  <a:pPr indent="0">
                    <a:lnSpc>
                      <a:spcPct val="150000"/>
                    </a:lnSpc>
                    <a:buClr>
                      <a:srgbClr val="127FB8"/>
                    </a:buClr>
                    <a:buFont typeface="Wingdings" panose="05000000000000000000" charset="0"/>
                    <a:buChar char="Ø"/>
                  </a:pP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红细胞膜上有</a:t>
                  </a:r>
                  <a:r>
                    <a:rPr kumimoji="1" lang="zh-CN" altLang="en-US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血型抗原</a:t>
                  </a:r>
                  <a:r>
                    <a:rPr kumimoji="1" lang="en-US" altLang="zh-CN" sz="2000" b="1" dirty="0">
                      <a:solidFill>
                        <a:srgbClr val="0B76C2"/>
                      </a:solidFill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A/B</a:t>
                  </a:r>
                  <a:r>
                    <a:rPr kumimoji="1" lang="zh-CN" altLang="en-US" sz="2000" b="1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，</a:t>
                  </a: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构成</a:t>
                  </a:r>
                  <a:r>
                    <a:rPr kumimoji="1" lang="en-GB" altLang="zh-CN" sz="2000" b="1" dirty="0">
                      <a:solidFill>
                        <a:srgbClr val="0B76C2"/>
                      </a:solidFill>
                      <a:latin typeface="Times New Roman" panose="02020603050405020304" pitchFamily="18" charset="0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ABO</a:t>
                  </a:r>
                  <a:r>
                    <a:rPr kumimoji="1" lang="zh-CN" altLang="en-GB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血型</a:t>
                  </a:r>
                  <a:endParaRPr kumimoji="1" lang="en-US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  <a:sym typeface="+mn-ea"/>
                  </a:endParaRPr>
                </a:p>
                <a:p>
                  <a:pPr algn="l">
                    <a:lnSpc>
                      <a:spcPct val="150000"/>
                    </a:lnSpc>
                  </a:pPr>
                  <a:r>
                    <a:rPr kumimoji="1" lang="en-US" altLang="zh-CN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4.</a:t>
                  </a:r>
                  <a:r>
                    <a:rPr kumimoji="1" lang="zh-CN" altLang="en-US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Times New Roman" panose="02020603050405020304" pitchFamily="18" charset="0"/>
                      <a:sym typeface="+mn-ea"/>
                    </a:rPr>
                    <a:t>寿命</a:t>
                  </a:r>
                </a:p>
                <a:p>
                  <a:pPr algn="l">
                    <a:lnSpc>
                      <a:spcPct val="150000"/>
                    </a:lnSpc>
                  </a:pPr>
                  <a:r>
                    <a:rPr kumimoji="1" lang="en-US" altLang="zh-CN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  </a:t>
                  </a: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平均寿命约</a:t>
                  </a:r>
                  <a:r>
                    <a:rPr kumimoji="1" lang="en-US" altLang="zh-CN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120</a:t>
                  </a:r>
                  <a:r>
                    <a:rPr kumimoji="1" lang="zh-CN" altLang="en-US" sz="2000" dirty="0"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天</a:t>
                  </a:r>
                  <a:endParaRPr kumimoji="1" lang="en-US" altLang="zh-CN" sz="2000" dirty="0"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endParaRPr>
                </a:p>
                <a:p>
                  <a:pPr algn="l">
                    <a:lnSpc>
                      <a:spcPct val="150000"/>
                    </a:lnSpc>
                  </a:pPr>
                  <a:r>
                    <a:rPr kumimoji="1" lang="en-US" altLang="zh-CN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5.</a:t>
                  </a:r>
                  <a:r>
                    <a:rPr kumimoji="1" lang="zh-CN" altLang="en-US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  <a:sym typeface="+mn-ea"/>
                    </a:rPr>
                    <a:t>正常值</a:t>
                  </a:r>
                  <a:endParaRPr kumimoji="1" lang="en-US" altLang="zh-CN" sz="2000" b="1" dirty="0">
                    <a:solidFill>
                      <a:srgbClr val="0B76C2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+mn-ea"/>
                  </a:endParaRPr>
                </a:p>
              </p:txBody>
            </p:sp>
            <p:grpSp>
              <p:nvGrpSpPr>
                <p:cNvPr id="2" name="组合 1">
                  <a:extLst>
                    <a:ext uri="{FF2B5EF4-FFF2-40B4-BE49-F238E27FC236}">
                      <a16:creationId xmlns:a16="http://schemas.microsoft.com/office/drawing/2014/main" id="{5120F933-DB88-B0FE-6A8D-731E210F1986}"/>
                    </a:ext>
                  </a:extLst>
                </p:cNvPr>
                <p:cNvGrpSpPr/>
                <p:nvPr/>
              </p:nvGrpSpPr>
              <p:grpSpPr>
                <a:xfrm>
                  <a:off x="1266734" y="4394734"/>
                  <a:ext cx="4876800" cy="1655884"/>
                  <a:chOff x="1785" y="4123"/>
                  <a:chExt cx="7680" cy="2608"/>
                </a:xfrm>
              </p:grpSpPr>
              <p:sp>
                <p:nvSpPr>
                  <p:cNvPr id="3" name="Text Box 8">
                    <a:extLst>
                      <a:ext uri="{FF2B5EF4-FFF2-40B4-BE49-F238E27FC236}">
                        <a16:creationId xmlns:a16="http://schemas.microsoft.com/office/drawing/2014/main" id="{353A1753-3B64-3CF0-1ED3-4A1757367D35}"/>
                      </a:ext>
                    </a:extLst>
                  </p:cNvPr>
                  <p:cNvSpPr txBox="1">
                    <a:spLocks noChangeArrowheads="1"/>
                  </p:cNvSpPr>
                  <p:nvPr>
                    <p:custDataLst>
                      <p:tags r:id="rId6"/>
                    </p:custDataLst>
                  </p:nvPr>
                </p:nvSpPr>
                <p:spPr bwMode="auto">
                  <a:xfrm>
                    <a:off x="1785" y="4399"/>
                    <a:ext cx="1900" cy="628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</a:ln>
                </p:spPr>
                <p:txBody>
                  <a:bodyPr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红细胞</a:t>
                    </a:r>
                    <a:endParaRPr kumimoji="1" lang="en-US" altLang="zh-CN" sz="2000" b="1" baseline="30000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" name="Rectangle 24">
                    <a:extLst>
                      <a:ext uri="{FF2B5EF4-FFF2-40B4-BE49-F238E27FC236}">
                        <a16:creationId xmlns:a16="http://schemas.microsoft.com/office/drawing/2014/main" id="{1439E97F-4A4B-C828-8561-2DCC4D255941}"/>
                      </a:ext>
                    </a:extLst>
                  </p:cNvPr>
                  <p:cNvSpPr>
                    <a:spLocks noChangeArrowheads="1"/>
                  </p:cNvSpPr>
                  <p:nvPr>
                    <p:custDataLst>
                      <p:tags r:id="rId7"/>
                    </p:custDataLst>
                  </p:nvPr>
                </p:nvSpPr>
                <p:spPr bwMode="auto">
                  <a:xfrm>
                    <a:off x="3387" y="4123"/>
                    <a:ext cx="5862" cy="533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</a:ln>
                </p:spPr>
                <p:txBody>
                  <a:bodyPr wrap="none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  <a:spcBef>
                        <a:spcPct val="50000"/>
                      </a:spcBef>
                    </a:pP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rPr>
                      <a:t>成人男：</a:t>
                    </a: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（4.</a:t>
                    </a:r>
                    <a:r>
                      <a:rPr kumimoji="1" lang="en-US" altLang="zh-CN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3</a:t>
                    </a: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～5.</a:t>
                    </a:r>
                    <a:r>
                      <a:rPr kumimoji="1" lang="en-US" altLang="zh-CN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8)</a:t>
                    </a: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×10</a:t>
                    </a:r>
                    <a:r>
                      <a:rPr kumimoji="1" lang="zh-CN" altLang="en-US" sz="2000" b="1" baseline="30000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12</a:t>
                    </a: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/</a:t>
                    </a:r>
                    <a:r>
                      <a:rPr kumimoji="1" lang="en-US" altLang="zh-CN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L</a:t>
                    </a:r>
                    <a:r>
                      <a:rPr kumimoji="1" lang="en-US" altLang="zh-CN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rPr>
                      <a:t> </a:t>
                    </a:r>
                    <a:endParaRPr kumimoji="1" lang="zh-CN" altLang="en-US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黑体" panose="02010609060101010101" pitchFamily="49" charset="-122"/>
                    </a:endParaRPr>
                  </a:p>
                </p:txBody>
              </p:sp>
              <p:sp>
                <p:nvSpPr>
                  <p:cNvPr id="8" name="Text Box 9">
                    <a:extLst>
                      <a:ext uri="{FF2B5EF4-FFF2-40B4-BE49-F238E27FC236}">
                        <a16:creationId xmlns:a16="http://schemas.microsoft.com/office/drawing/2014/main" id="{68711699-0E17-A9D0-5DFE-1CD9E55B5534}"/>
                      </a:ext>
                    </a:extLst>
                  </p:cNvPr>
                  <p:cNvSpPr txBox="1">
                    <a:spLocks noChangeArrowheads="1"/>
                  </p:cNvSpPr>
                  <p:nvPr>
                    <p:custDataLst>
                      <p:tags r:id="rId8"/>
                    </p:custDataLst>
                  </p:nvPr>
                </p:nvSpPr>
                <p:spPr bwMode="auto">
                  <a:xfrm>
                    <a:off x="3387" y="4654"/>
                    <a:ext cx="6078" cy="63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</a:ln>
                </p:spPr>
                <p:txBody>
                  <a:bodyPr wrap="square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</a:rPr>
                      <a:t>成人女：</a:t>
                    </a: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（3.</a:t>
                    </a:r>
                    <a:r>
                      <a:rPr kumimoji="1" lang="en-US" altLang="zh-CN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8</a:t>
                    </a: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～5.</a:t>
                    </a:r>
                    <a:r>
                      <a:rPr kumimoji="1" lang="en-US" altLang="zh-CN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1)</a:t>
                    </a: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×10</a:t>
                    </a:r>
                    <a:r>
                      <a:rPr kumimoji="1" lang="zh-CN" altLang="en-US" sz="2000" b="1" baseline="30000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12</a:t>
                    </a:r>
                    <a:r>
                      <a:rPr kumimoji="1" lang="zh-CN" altLang="en-US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/</a:t>
                    </a:r>
                    <a:r>
                      <a:rPr kumimoji="1" lang="en-US" altLang="zh-CN" sz="2000" b="1" dirty="0">
                        <a:solidFill>
                          <a:srgbClr val="0B76C2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a:t>L</a:t>
                    </a:r>
                    <a:endParaRPr kumimoji="1" lang="zh-CN" altLang="en-US" sz="2000" b="1" dirty="0">
                      <a:solidFill>
                        <a:srgbClr val="0B76C2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Times New Roman" panose="02020603050405020304" pitchFamily="18" charset="0"/>
                    </a:endParaRPr>
                  </a:p>
                </p:txBody>
              </p:sp>
              <p:grpSp>
                <p:nvGrpSpPr>
                  <p:cNvPr id="10" name="组合 1">
                    <a:extLst>
                      <a:ext uri="{FF2B5EF4-FFF2-40B4-BE49-F238E27FC236}">
                        <a16:creationId xmlns:a16="http://schemas.microsoft.com/office/drawing/2014/main" id="{25CBB9F1-542E-760A-200D-0FBF10C45FDD}"/>
                      </a:ext>
                    </a:extLst>
                  </p:cNvPr>
                  <p:cNvGrpSpPr/>
                  <p:nvPr/>
                </p:nvGrpSpPr>
                <p:grpSpPr bwMode="auto">
                  <a:xfrm>
                    <a:off x="2404" y="5519"/>
                    <a:ext cx="4526" cy="1212"/>
                    <a:chOff x="8474393" y="944283"/>
                    <a:chExt cx="2873438" cy="768900"/>
                  </a:xfrm>
                </p:grpSpPr>
                <p:sp>
                  <p:nvSpPr>
                    <p:cNvPr id="12" name="Rectangle 11">
                      <a:extLst>
                        <a:ext uri="{FF2B5EF4-FFF2-40B4-BE49-F238E27FC236}">
                          <a16:creationId xmlns:a16="http://schemas.microsoft.com/office/drawing/2014/main" id="{1586F55E-0EC1-CD31-8A53-62647BDE6B63}"/>
                        </a:ext>
                      </a:extLst>
                    </p:cNvPr>
                    <p:cNvSpPr>
                      <a:spLocks noChangeArrowheads="1"/>
                    </p:cNvSpPr>
                    <p:nvPr>
                      <p:custDataLst>
                        <p:tags r:id="rId9"/>
                      </p:custDataLst>
                    </p:nvPr>
                  </p:nvSpPr>
                  <p:spPr bwMode="auto">
                    <a:xfrm>
                      <a:off x="9090810" y="944283"/>
                      <a:ext cx="2257021" cy="768900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</a:ln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kumimoji="1" lang="zh-CN" altLang="en-US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男：</a:t>
                      </a:r>
                      <a:r>
                        <a:rPr kumimoji="1" lang="zh-CN" altLang="en-US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kumimoji="1" lang="en-US" altLang="zh-CN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kumimoji="1" lang="zh-CN" altLang="en-US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0～1</a:t>
                      </a:r>
                      <a:r>
                        <a:rPr kumimoji="1" lang="en-US" altLang="zh-CN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kumimoji="1" lang="zh-CN" altLang="en-US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kumimoji="1" lang="en-US" altLang="zh-CN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g/L </a:t>
                      </a:r>
                    </a:p>
                    <a:p>
                      <a: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kumimoji="1" lang="zh-CN" altLang="en-US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黑体" panose="02010609060101010101" pitchFamily="49" charset="-122"/>
                        </a:rPr>
                        <a:t>女：</a:t>
                      </a:r>
                      <a:r>
                        <a:rPr kumimoji="1" lang="zh-CN" altLang="en-US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kumimoji="1" lang="en-US" altLang="zh-CN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kumimoji="1" lang="zh-CN" altLang="en-US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～1</a:t>
                      </a:r>
                      <a:r>
                        <a:rPr kumimoji="1" lang="en-US" altLang="zh-CN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kumimoji="1" lang="zh-CN" altLang="en-US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kumimoji="1" lang="en-US" altLang="zh-CN" sz="2000" b="1" dirty="0">
                          <a:solidFill>
                            <a:srgbClr val="0B76C2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g/L</a:t>
                      </a:r>
                    </a:p>
                  </p:txBody>
                </p:sp>
                <p:sp>
                  <p:nvSpPr>
                    <p:cNvPr id="14" name="Text Box 17">
                      <a:extLst>
                        <a:ext uri="{FF2B5EF4-FFF2-40B4-BE49-F238E27FC236}">
                          <a16:creationId xmlns:a16="http://schemas.microsoft.com/office/drawing/2014/main" id="{B15C1B6B-035A-5B96-1F86-C651DF431993}"/>
                        </a:ext>
                      </a:extLst>
                    </p:cNvPr>
                    <p:cNvSpPr txBox="1">
                      <a:spLocks noChangeArrowheads="1"/>
                    </p:cNvSpPr>
                    <p:nvPr>
                      <p:custDataLst>
                        <p:tags r:id="rId10"/>
                      </p:custDataLst>
                    </p:nvPr>
                  </p:nvSpPr>
                  <p:spPr bwMode="auto">
                    <a:xfrm>
                      <a:off x="8474393" y="1088377"/>
                      <a:ext cx="869834" cy="399091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</a:ln>
                  </p:spPr>
                  <p:txBody>
                    <a:bodyPr>
                      <a:spAutoFit/>
                    </a:bodyPr>
                    <a:lstStyle/>
                    <a:p>
                      <a:pPr>
                        <a:spcBef>
                          <a:spcPct val="50000"/>
                        </a:spcBef>
                      </a:pPr>
                      <a:r>
                        <a:rPr kumimoji="1" lang="en-US" altLang="zh-CN" sz="2000" b="1" dirty="0">
                          <a:solidFill>
                            <a:srgbClr val="0B76C2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Hb</a:t>
                      </a:r>
                    </a:p>
                  </p:txBody>
                </p:sp>
              </p:grpSp>
            </p:grpSp>
          </p:grpSp>
          <p:sp>
            <p:nvSpPr>
              <p:cNvPr id="19" name="左大括号 18">
                <a:extLst>
                  <a:ext uri="{FF2B5EF4-FFF2-40B4-BE49-F238E27FC236}">
                    <a16:creationId xmlns:a16="http://schemas.microsoft.com/office/drawing/2014/main" id="{D7F9DC84-4087-C118-B35E-50CCFB187454}"/>
                  </a:ext>
                </a:extLst>
              </p:cNvPr>
              <p:cNvSpPr/>
              <p:nvPr/>
            </p:nvSpPr>
            <p:spPr>
              <a:xfrm>
                <a:off x="2204593" y="4466871"/>
                <a:ext cx="144000" cy="588020"/>
              </a:xfrm>
              <a:prstGeom prst="leftBrace">
                <a:avLst/>
              </a:prstGeom>
              <a:ln w="190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" name="左大括号 8">
              <a:extLst>
                <a:ext uri="{FF2B5EF4-FFF2-40B4-BE49-F238E27FC236}">
                  <a16:creationId xmlns:a16="http://schemas.microsoft.com/office/drawing/2014/main" id="{144BAF85-2527-CA5A-7B43-A84AE352994A}"/>
                </a:ext>
              </a:extLst>
            </p:cNvPr>
            <p:cNvSpPr/>
            <p:nvPr/>
          </p:nvSpPr>
          <p:spPr>
            <a:xfrm>
              <a:off x="2140004" y="5437123"/>
              <a:ext cx="144000" cy="505935"/>
            </a:xfrm>
            <a:prstGeom prst="leftBrac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847811C8-998F-0FFF-F483-8518C46DC8E3}"/>
              </a:ext>
            </a:extLst>
          </p:cNvPr>
          <p:cNvGrpSpPr/>
          <p:nvPr/>
        </p:nvGrpSpPr>
        <p:grpSpPr>
          <a:xfrm>
            <a:off x="6400368" y="2011436"/>
            <a:ext cx="5348529" cy="3725108"/>
            <a:chOff x="6400368" y="2011436"/>
            <a:chExt cx="5348529" cy="3725108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86EDE7D-C7C4-EDAC-35EB-CA81825BE9DF}"/>
                </a:ext>
              </a:extLst>
            </p:cNvPr>
            <p:cNvSpPr txBox="1"/>
            <p:nvPr/>
          </p:nvSpPr>
          <p:spPr>
            <a:xfrm>
              <a:off x="6632067" y="5038724"/>
              <a:ext cx="5116830" cy="697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en-US" altLang="zh-CN" sz="1400" b="1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                                 </a:t>
              </a:r>
              <a:r>
                <a:rPr lang="zh-CN" altLang="en-US" sz="1400" b="1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人血细胞扫描电镜图</a:t>
              </a:r>
            </a:p>
            <a:p>
              <a:pPr algn="l">
                <a:lnSpc>
                  <a:spcPct val="150000"/>
                </a:lnSpc>
              </a:pPr>
              <a:r>
                <a:rPr lang="en-US" altLang="zh-CN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E.</a:t>
              </a:r>
              <a:r>
                <a:rPr lang="zh-CN" altLang="en-US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红细胞；</a:t>
              </a:r>
              <a:r>
                <a:rPr lang="en-US" altLang="zh-CN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G.</a:t>
              </a:r>
              <a:r>
                <a:rPr lang="zh-CN" altLang="en-US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粒细胞；</a:t>
              </a:r>
              <a:r>
                <a:rPr lang="en-US" altLang="zh-CN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M.</a:t>
              </a:r>
              <a:r>
                <a:rPr lang="zh-CN" altLang="en-US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单核细胞；</a:t>
              </a:r>
              <a:r>
                <a:rPr lang="en-US" altLang="zh-CN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L.</a:t>
              </a:r>
              <a:r>
                <a:rPr lang="zh-CN" altLang="en-US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淋巴细胞；</a:t>
              </a:r>
              <a:r>
                <a:rPr lang="en-US" altLang="zh-CN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P.</a:t>
              </a:r>
              <a:r>
                <a:rPr lang="zh-CN" altLang="en-US" sz="1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血小板。</a:t>
              </a:r>
              <a:endParaRPr lang="en-US" altLang="zh-CN" sz="1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1081A0D6-2470-9516-5444-858C89EE9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0368" y="2011436"/>
              <a:ext cx="4856255" cy="3119176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mFiODAyMjVkYjExMTI0YjA1MWFmODc2ZjQyZTU5YjgifQ=="/>
  <p:tag name="KSO_WPP_MARK_KEY" val="a91fd3c9-c8d7-4a4c-bdf5-2ae7e95465f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49"/>
  <p:tag name="TOP" val="306"/>
  <p:tag name="WIDTH" val="23"/>
  <p:tag name="HEIGHT" val="25"/>
  <p:tag name="ID" val="1709274876130849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9"/>
  <p:tag name="TOP" val="72"/>
  <p:tag name="WIDTH" val="706"/>
  <p:tag name="HEIGHT" val="51"/>
  <p:tag name="ID" val="1709274877049667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93"/>
  <p:tag name="TOP" val="103"/>
  <p:tag name="WIDTH" val="11"/>
  <p:tag name="HEIGHT" val="11"/>
  <p:tag name="ID" val="17092748770651677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43"/>
  <p:tag name="TOP" val="141"/>
  <p:tag name="WIDTH" val="355"/>
  <p:tag name="HEIGHT" val="381"/>
  <p:tag name="ID" val="17092748770811006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709"/>
  <p:tag name="TOP" val="179"/>
  <p:tag name="WIDTH" val="31"/>
  <p:tag name="HEIGHT" val="31"/>
  <p:tag name="ID" val="17092748770971167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71123798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96"/>
  <p:tag name="TOP" val="137"/>
  <p:tag name="WIDTH" val="463"/>
  <p:tag name="HEIGHT" val="320"/>
  <p:tag name="ID" val="17092748771284057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0"/>
  <p:tag name="TOP" val="170"/>
  <p:tag name="WIDTH" val="960"/>
  <p:tag name="HEIGHT" val="133"/>
  <p:tag name="ID" val="17092748761460069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1649019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8"/>
  <p:tag name="TOP" val="40"/>
  <p:tag name="WIDTH" val="818"/>
  <p:tag name="HEIGHT" val="58"/>
  <p:tag name="ID" val="17092748771436405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9"/>
  <p:tag name="TOP" val="84"/>
  <p:tag name="WIDTH" val="637"/>
  <p:tag name="HEIGHT" val="51"/>
  <p:tag name="ID" val="17092748771591035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10"/>
  <p:tag name="TOP" val="144"/>
  <p:tag name="WIDTH" val="206"/>
  <p:tag name="HEIGHT" val="337"/>
  <p:tag name="ID" val="17092748771750885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726"/>
  <p:tag name="TOP" val="186"/>
  <p:tag name="WIDTH" val="25"/>
  <p:tag name="HEIGHT" val="25"/>
  <p:tag name="ID" val="17092748771907193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85"/>
  <p:tag name="TOP" val="113"/>
  <p:tag name="WIDTH" val="11"/>
  <p:tag name="HEIGHT" val="11"/>
  <p:tag name="ID" val="17092748772062285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72212046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7"/>
  <p:tag name="TOP" val="141"/>
  <p:tag name="WIDTH" val="513"/>
  <p:tag name="HEIGHT" val="336"/>
  <p:tag name="ID" val="17092748772366755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29073920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2901603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0"/>
  <p:tag name="TOP" val="40"/>
  <p:tag name="WIDTH" val="818"/>
  <p:tag name="HEIGHT" val="58"/>
  <p:tag name="ID" val="17092748772518579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6"/>
  <p:tag name="TOP" val="87"/>
  <p:tag name="WIDTH" val="675"/>
  <p:tag name="HEIGHT" val="51"/>
  <p:tag name="ID" val="17092748772673063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27"/>
  <p:tag name="TOP" val="118"/>
  <p:tag name="WIDTH" val="11"/>
  <p:tag name="HEIGHT" val="11"/>
  <p:tag name="ID" val="1709274877283281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23"/>
  <p:tag name="TOP" val="144"/>
  <p:tag name="WIDTH" val="189"/>
  <p:tag name="HEIGHT" val="359"/>
  <p:tag name="ID" val="17092748772993793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720"/>
  <p:tag name="TOP" val="172"/>
  <p:tag name="WIDTH" val="26"/>
  <p:tag name="HEIGHT" val="25"/>
  <p:tag name="ID" val="17092748773143077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73305667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7"/>
  <p:tag name="TOP" val="142"/>
  <p:tag name="WIDTH" val="474"/>
  <p:tag name="HEIGHT" val="332"/>
  <p:tag name="ID" val="1709274877345459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85"/>
  <p:tag name="TOP" val="144"/>
  <p:tag name="WIDTH" val="375"/>
  <p:tag name="HEIGHT" val="336"/>
  <p:tag name="ID" val="17092748761619792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4140809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0"/>
  <p:tag name="TOP" val="55"/>
  <p:tag name="WIDTH" val="818"/>
  <p:tag name="HEIGHT" val="58"/>
  <p:tag name="ID" val="17092748773614637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93"/>
  <p:tag name="TOP" val="101"/>
  <p:tag name="WIDTH" val="452"/>
  <p:tag name="HEIGHT" val="51"/>
  <p:tag name="ID" val="1709274877377518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36"/>
  <p:tag name="TOP" val="113"/>
  <p:tag name="WIDTH" val="180"/>
  <p:tag name="HEIGHT" val="380"/>
  <p:tag name="ID" val="17092748773934766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751"/>
  <p:tag name="TOP" val="136"/>
  <p:tag name="WIDTH" val="29"/>
  <p:tag name="HEIGHT" val="33"/>
  <p:tag name="ID" val="17092748774091146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74239498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389"/>
  <p:tag name="TOP" val="130"/>
  <p:tag name="WIDTH" val="11"/>
  <p:tag name="HEIGHT" val="11"/>
  <p:tag name="ID" val="17092748774401275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94"/>
  <p:tag name="TOP" val="159"/>
  <p:tag name="WIDTH" val="518"/>
  <p:tag name="HEIGHT" val="275"/>
  <p:tag name="ID" val="1709274877455226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5229633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0"/>
  <p:tag name="TOP" val="51"/>
  <p:tag name="WIDTH" val="818"/>
  <p:tag name="HEIGHT" val="58"/>
  <p:tag name="ID" val="17092748774709214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34"/>
  <p:tag name="TOP" val="127"/>
  <p:tag name="WIDTH" val="228"/>
  <p:tag name="HEIGHT" val="339"/>
  <p:tag name="ID" val="1709274877486154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7"/>
  <p:tag name="TOP" val="118"/>
  <p:tag name="WIDTH" val="452"/>
  <p:tag name="HEIGHT" val="51"/>
  <p:tag name="ID" val="17092748775017238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769"/>
  <p:tag name="TOP" val="159"/>
  <p:tag name="WIDTH" val="21"/>
  <p:tag name="HEIGHT" val="28"/>
  <p:tag name="ID" val="1709274877517069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75326854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7"/>
  <p:tag name="TOP" val="177"/>
  <p:tag name="WIDTH" val="541"/>
  <p:tag name="HEIGHT" val="280"/>
  <p:tag name="ID" val="17092748775480793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6175948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0"/>
  <p:tag name="TOP" val="55"/>
  <p:tag name="WIDTH" val="818"/>
  <p:tag name="HEIGHT" val="58"/>
  <p:tag name="ID" val="17092748775640359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9"/>
  <p:tag name="TOP" val="110"/>
  <p:tag name="WIDTH" val="452"/>
  <p:tag name="HEIGHT" val="51"/>
  <p:tag name="ID" val="17092748775793989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03"/>
  <p:tag name="TOP" val="371"/>
  <p:tag name="WIDTH" val="642"/>
  <p:tag name="HEIGHT" val="74"/>
  <p:tag name="ID" val="17092748775947582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76099048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03"/>
  <p:tag name="TOP" val="168"/>
  <p:tag name="WIDTH" val="721"/>
  <p:tag name="HEIGHT" val="178"/>
  <p:tag name="ID" val="17092748776253360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6649716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0"/>
  <p:tag name="TOP" val="202"/>
  <p:tag name="WIDTH" val="960"/>
  <p:tag name="HEIGHT" val="150"/>
  <p:tag name="ID" val="17092748776407144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86"/>
  <p:tag name="TOP" val="239"/>
  <p:tag name="WIDTH" val="366"/>
  <p:tag name="HEIGHT" val="60"/>
  <p:tag name="ID" val="170927487765613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170193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8217686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8"/>
  <p:tag name="TOP" val="35"/>
  <p:tag name="WIDTH" val="818"/>
  <p:tag name="HEIGHT" val="58"/>
  <p:tag name="ID" val="17092748776716327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01"/>
  <p:tag name="TOP" val="141"/>
  <p:tag name="WIDTH" val="221"/>
  <p:tag name="HEIGHT" val="135"/>
  <p:tag name="ID" val="17092748776876985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622"/>
  <p:tag name="TOP" val="280"/>
  <p:tag name="WIDTH" val="180"/>
  <p:tag name="HEIGHT" val="24"/>
  <p:tag name="ID" val="17092748777030574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32"/>
  <p:tag name="TOP" val="450"/>
  <p:tag name="WIDTH" val="159"/>
  <p:tag name="HEIGHT" val="28"/>
  <p:tag name="ID" val="17092748777186660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712"/>
  <p:tag name="TOP" val="184"/>
  <p:tag name="WIDTH" val="27"/>
  <p:tag name="HEIGHT" val="24"/>
  <p:tag name="ID" val="17092748777339169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77492389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43"/>
  <p:tag name="TOP" val="70"/>
  <p:tag name="WIDTH" val="11"/>
  <p:tag name="HEIGHT" val="11"/>
  <p:tag name="ID" val="17092748777645574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95"/>
  <p:tag name="TOP" val="102"/>
  <p:tag name="WIDTH" val="490"/>
  <p:tag name="HEIGHT" val="379"/>
  <p:tag name="ID" val="17092748777798744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95"/>
  <p:tag name="TOP" val="312"/>
  <p:tag name="WIDTH" val="260"/>
  <p:tag name="HEIGHT" val="137"/>
  <p:tag name="ID" val="1709274877795947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97"/>
  <p:tag name="TOP" val="101"/>
  <p:tag name="WIDTH" val="71"/>
  <p:tag name="HEIGHT" val="61"/>
  <p:tag name="ID" val="17092748761775117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8670706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0"/>
  <p:tag name="TOP" val="202"/>
  <p:tag name="WIDTH" val="960"/>
  <p:tag name="HEIGHT" val="150"/>
  <p:tag name="ID" val="17092748778111987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86"/>
  <p:tag name="TOP" val="239"/>
  <p:tag name="WIDTH" val="366"/>
  <p:tag name="HEIGHT" val="60"/>
  <p:tag name="ID" val="17092748778268766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9608367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0"/>
  <p:tag name="TOP" val="39"/>
  <p:tag name="WIDTH" val="818"/>
  <p:tag name="HEIGHT" val="58"/>
  <p:tag name="ID" val="17092748778421373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04"/>
  <p:tag name="TOP" val="60"/>
  <p:tag name="WIDTH" val="544"/>
  <p:tag name="HEIGHT" val="184"/>
  <p:tag name="ID" val="17092748778574550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78726535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358"/>
  <p:tag name="TOP" val="449"/>
  <p:tag name="WIDTH" val="266"/>
  <p:tag name="HEIGHT" val="29"/>
  <p:tag name="ID" val="17092748778885087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50068582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0"/>
  <p:tag name="TOP" val="202"/>
  <p:tag name="WIDTH" val="960"/>
  <p:tag name="HEIGHT" val="150"/>
  <p:tag name="ID" val="1709274877919655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86"/>
  <p:tag name="TOP" val="152"/>
  <p:tag name="WIDTH" val="77"/>
  <p:tag name="HEIGHT" val="40"/>
  <p:tag name="ID" val="17092748761929283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79"/>
  <p:tag name="TOP" val="239"/>
  <p:tag name="WIDTH" val="644"/>
  <p:tag name="HEIGHT" val="60"/>
  <p:tag name="ID" val="17092748779351987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52398849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83"/>
  <p:tag name="TOP" val="264"/>
  <p:tag name="WIDTH" val="16"/>
  <p:tag name="HEIGHT" val="16"/>
  <p:tag name="ID" val="1709274877966785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34"/>
  <p:tag name="TOP" val="193"/>
  <p:tag name="WIDTH" val="67"/>
  <p:tag name="HEIGHT" val="46"/>
  <p:tag name="ID" val="17092748779820340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480"/>
  <p:tag name="TOP" val="264"/>
  <p:tag name="WIDTH" val="16"/>
  <p:tag name="HEIGHT" val="16"/>
  <p:tag name="ID" val="17092748779982778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432"/>
  <p:tag name="TOP" val="193"/>
  <p:tag name="WIDTH" val="67"/>
  <p:tag name="HEIGHT" val="46"/>
  <p:tag name="ID" val="1709274878014572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79"/>
  <p:tag name="TOP" val="264"/>
  <p:tag name="WIDTH" val="16"/>
  <p:tag name="HEIGHT" val="16"/>
  <p:tag name="ID" val="17092748780305072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34"/>
  <p:tag name="TOP" val="193"/>
  <p:tag name="WIDTH" val="67"/>
  <p:tag name="HEIGHT" val="46"/>
  <p:tag name="ID" val="17092748780459518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8"/>
  <p:tag name="TOP" val="57"/>
  <p:tag name="WIDTH" val="819"/>
  <p:tag name="HEIGHT" val="58"/>
  <p:tag name="ID" val="17092748780612894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94"/>
  <p:tag name="TOP" val="284"/>
  <p:tag name="WIDTH" val="150"/>
  <p:tag name="HEIGHT" val="201"/>
  <p:tag name="ID" val="1709274878076857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97"/>
  <p:tag name="TOP" val="215"/>
  <p:tag name="WIDTH" val="71"/>
  <p:tag name="HEIGHT" val="61"/>
  <p:tag name="ID" val="17092748762080619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99"/>
  <p:tag name="TOP" val="284"/>
  <p:tag name="WIDTH" val="142"/>
  <p:tag name="HEIGHT" val="201"/>
  <p:tag name="ID" val="17092748780920982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6"/>
  <p:tag name="TOP" val="115"/>
  <p:tag name="WIDTH" val="602"/>
  <p:tag name="HEIGHT" val="41"/>
  <p:tag name="ID" val="17092748781075379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394"/>
  <p:tag name="TOP" val="286"/>
  <p:tag name="WIDTH" val="155"/>
  <p:tag name="HEIGHT" val="201"/>
  <p:tag name="ID" val="17092748781231809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66"/>
  <p:tag name="TOP" val="401"/>
  <p:tag name="WIDTH" val="0"/>
  <p:tag name="HEIGHT" val="17"/>
  <p:tag name="ID" val="17092748781390013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81541994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53502935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8"/>
  <p:tag name="TOP" val="47"/>
  <p:tag name="WIDTH" val="819"/>
  <p:tag name="HEIGHT" val="58"/>
  <p:tag name="ID" val="17092748781699539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1"/>
  <p:tag name="TOP" val="146"/>
  <p:tag name="WIDTH" val="492"/>
  <p:tag name="HEIGHT" val="41"/>
  <p:tag name="ID" val="17092748781846463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32"/>
  <p:tag name="TOP" val="117"/>
  <p:tag name="WIDTH" val="364"/>
  <p:tag name="HEIGHT" val="329"/>
  <p:tag name="ID" val="17092748782000933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378"/>
  <p:tag name="TOP" val="166"/>
  <p:tag name="WIDTH" val="11"/>
  <p:tag name="HEIGHT" val="11"/>
  <p:tag name="ID" val="1709274878215553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2876296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81"/>
  <p:tag name="TOP" val="266"/>
  <p:tag name="WIDTH" val="81"/>
  <p:tag name="HEIGHT" val="40"/>
  <p:tag name="ID" val="17092748762232426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82308696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3"/>
  <p:tag name="TOP" val="188"/>
  <p:tag name="WIDTH" val="449"/>
  <p:tag name="HEIGHT" val="234"/>
  <p:tag name="ID" val="17092748782465528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54575886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0"/>
  <p:tag name="TOP" val="39"/>
  <p:tag name="WIDTH" val="819"/>
  <p:tag name="HEIGHT" val="58"/>
  <p:tag name="ID" val="17092748782624789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6"/>
  <p:tag name="TOP" val="115"/>
  <p:tag name="WIDTH" val="456"/>
  <p:tag name="HEIGHT" val="41"/>
  <p:tag name="ID" val="17092748782783932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10"/>
  <p:tag name="TOP" val="339"/>
  <p:tag name="WIDTH" val="756"/>
  <p:tag name="HEIGHT" val="148"/>
  <p:tag name="ID" val="17092748782944266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92"/>
  <p:tag name="TOP" val="122"/>
  <p:tag name="WIDTH" val="288"/>
  <p:tag name="HEIGHT" val="251"/>
  <p:tag name="ID" val="17092748783105075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01"/>
  <p:tag name="TOP" val="154"/>
  <p:tag name="WIDTH" val="531"/>
  <p:tag name="HEIGHT" val="185"/>
  <p:tag name="ID" val="17092748783258837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8341013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97"/>
  <p:tag name="TOP" val="332"/>
  <p:tag name="WIDTH" val="71"/>
  <p:tag name="HEIGHT" val="61"/>
  <p:tag name="ID" val="17092748762391563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55510459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8"/>
  <p:tag name="TOP" val="57"/>
  <p:tag name="WIDTH" val="819"/>
  <p:tag name="HEIGHT" val="58"/>
  <p:tag name="ID" val="17092748783566249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1"/>
  <p:tag name="TOP" val="133"/>
  <p:tag name="WIDTH" val="456"/>
  <p:tag name="HEIGHT" val="41"/>
  <p:tag name="ID" val="17092748783720575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05"/>
  <p:tag name="TOP" val="193"/>
  <p:tag name="WIDTH" val="446"/>
  <p:tag name="HEIGHT" val="223"/>
  <p:tag name="ID" val="17092748783875869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13"/>
  <p:tag name="TOP" val="163"/>
  <p:tag name="WIDTH" val="386"/>
  <p:tag name="HEIGHT" val="289"/>
  <p:tag name="ID" val="17092748784027719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84179787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56304893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8"/>
  <p:tag name="TOP" val="57"/>
  <p:tag name="WIDTH" val="819"/>
  <p:tag name="HEIGHT" val="58"/>
  <p:tag name="ID" val="17092748784331768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39"/>
  <p:tag name="TOP" val="133"/>
  <p:tag name="WIDTH" val="456"/>
  <p:tag name="HEIGHT" val="41"/>
  <p:tag name="ID" val="17092748784485274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1"/>
  <p:tag name="TOP" val="193"/>
  <p:tag name="WIDTH" val="890"/>
  <p:tag name="HEIGHT" val="220"/>
  <p:tag name="ID" val="17092748784641458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81"/>
  <p:tag name="TOP" val="383"/>
  <p:tag name="WIDTH" val="81"/>
  <p:tag name="HEIGHT" val="40"/>
  <p:tag name="ID" val="17092748762545821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84798223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58786591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168882_3*l_h_i*1_1_1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4"/>
  <p:tag name="KSO_WM_UNIT_TEXT_FILL_TYPE" val="1"/>
  <p:tag name="LEFT" val="214"/>
  <p:tag name="TOP" val="164"/>
  <p:tag name="WIDTH" val="48"/>
  <p:tag name="HEIGHT" val="48"/>
  <p:tag name="ID" val="17092748784954562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168882_3*l_h_i*1_1_2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4"/>
  <p:tag name="KSO_WM_UNIT_TEXT_FILL_TYPE" val="1"/>
  <p:tag name="LEFT" val="272"/>
  <p:tag name="TOP" val="156"/>
  <p:tag name="WIDTH" val="630"/>
  <p:tag name="HEIGHT" val="55"/>
  <p:tag name="ID" val="17092748785106212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168882_3*l_h_i*1_1_3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LEFT" val="221"/>
  <p:tag name="TOP" val="174"/>
  <p:tag name="WIDTH" val="34"/>
  <p:tag name="HEIGHT" val="27"/>
  <p:tag name="ID" val="17092748785259222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168882_3*l_h_i*1_2_1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  <p:tag name="LEFT" val="211"/>
  <p:tag name="TOP" val="248"/>
  <p:tag name="WIDTH" val="48"/>
  <p:tag name="HEIGHT" val="48"/>
  <p:tag name="ID" val="17092748785413987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请在此输入您的文本。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68882_3*l_h_f*1_2_1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LEFT" val="286"/>
  <p:tag name="TOP" val="161"/>
  <p:tag name="WIDTH" val="583"/>
  <p:tag name="HEIGHT" val="43"/>
  <p:tag name="ID" val="17092748785566450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168882_3*l_h_i*1_2_3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LEFT" val="218"/>
  <p:tag name="TOP" val="259"/>
  <p:tag name="WIDTH" val="34"/>
  <p:tag name="HEIGHT" val="27"/>
  <p:tag name="ID" val="17092748785718084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168882_3*l_h_i*1_3_2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4"/>
  <p:tag name="KSO_WM_UNIT_TEXT_FILL_TYPE" val="1"/>
  <p:tag name="LEFT" val="262"/>
  <p:tag name="TOP" val="218"/>
  <p:tag name="WIDTH" val="640"/>
  <p:tag name="HEIGHT" val="116"/>
  <p:tag name="ID" val="17092748785873452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168882_3*l_h_i*1_3_3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LEFT" val="224"/>
  <p:tag name="TOP" val="332"/>
  <p:tag name="WIDTH" val="34"/>
  <p:tag name="HEIGHT" val="27"/>
  <p:tag name="ID" val="1709274878603002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90"/>
  <p:tag name="TOP" val="155"/>
  <p:tag name="WIDTH" val="447"/>
  <p:tag name="HEIGHT" val="33"/>
  <p:tag name="ID" val="17092748762704603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请在此输入您的文本。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68882_3*l_h_f*1_1_1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LEFT" val="290"/>
  <p:tag name="TOP" val="242"/>
  <p:tag name="WIDTH" val="585"/>
  <p:tag name="HEIGHT" val="97"/>
  <p:tag name="ID" val="17092748786186592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168882_3*l_h_i*1_1_2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4"/>
  <p:tag name="KSO_WM_UNIT_TEXT_FILL_TYPE" val="1"/>
  <p:tag name="LEFT" val="272"/>
  <p:tag name="TOP" val="353"/>
  <p:tag name="WIDTH" val="630"/>
  <p:tag name="HEIGHT" val="55"/>
  <p:tag name="ID" val="17092748786340706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请在此输入您的文本。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68882_3*l_h_f*1_1_1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LEFT" val="290"/>
  <p:tag name="TOP" val="353"/>
  <p:tag name="WIDTH" val="539"/>
  <p:tag name="HEIGHT" val="43"/>
  <p:tag name="ID" val="17092748786494836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168882_3*l_h_i*1_2_1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  <p:tag name="LEFT" val="214"/>
  <p:tag name="TOP" val="355"/>
  <p:tag name="WIDTH" val="48"/>
  <p:tag name="HEIGHT" val="48"/>
  <p:tag name="ID" val="17092748786646163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168882_3*l_h_i*1_2_3"/>
  <p:tag name="KSO_WM_TEMPLATE_CATEGORY" val="diagram"/>
  <p:tag name="KSO_WM_TEMPLATE_INDEX" val="2016888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LEFT" val="221"/>
  <p:tag name="TOP" val="365"/>
  <p:tag name="WIDTH" val="34"/>
  <p:tag name="HEIGHT" val="27"/>
  <p:tag name="ID" val="17092748786802448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86"/>
  <p:tag name="TOP" val="212"/>
  <p:tag name="WIDTH" val="0"/>
  <p:tag name="HEIGHT" val="127"/>
  <p:tag name="ID" val="17092748786959807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38"/>
  <p:tag name="TOP" val="225"/>
  <p:tag name="WIDTH" val="51"/>
  <p:tag name="HEIGHT" val="94"/>
  <p:tag name="ID" val="17092748787112288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5894146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44"/>
  <p:tag name="TOP" val="0"/>
  <p:tag name="WIDTH" val="189"/>
  <p:tag name="HEIGHT" val="39"/>
  <p:tag name="ID" val="1709274876285775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87"/>
  <p:tag name="TOP" val="109"/>
  <p:tag name="WIDTH" val="89"/>
  <p:tag name="HEIGHT" val="34"/>
  <p:tag name="ID" val="1709274876301014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87"/>
  <p:tag name="TOP" val="228"/>
  <p:tag name="WIDTH" val="89"/>
  <p:tag name="HEIGHT" val="34"/>
  <p:tag name="ID" val="1709274876316311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86"/>
  <p:tag name="TOP" val="345"/>
  <p:tag name="WIDTH" val="89"/>
  <p:tag name="HEIGHT" val="34"/>
  <p:tag name="ID" val="1709274876332415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1"/>
  <p:tag name="TOP" val="52"/>
  <p:tag name="WIDTH" val="111"/>
  <p:tag name="HEIGHT" val="45"/>
  <p:tag name="ID" val="1709274876347683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71"/>
  <p:tag name="TOP" val="112"/>
  <p:tag name="WIDTH" val="512"/>
  <p:tag name="HEIGHT" val="40"/>
  <p:tag name="ID" val="1709274876363030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0"/>
  <p:tag name="TOP" val="180"/>
  <p:tag name="WIDTH" val="960"/>
  <p:tag name="HEIGHT" val="192"/>
  <p:tag name="ID" val="17092748760210078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71"/>
  <p:tag name="TOP" val="228"/>
  <p:tag name="WIDTH" val="512"/>
  <p:tag name="HEIGHT" val="40"/>
  <p:tag name="ID" val="1709274876394339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71"/>
  <p:tag name="TOP" val="345"/>
  <p:tag name="WIDTH" val="512"/>
  <p:tag name="HEIGHT" val="40"/>
  <p:tag name="ID" val="17092748764100576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217003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0"/>
  <p:tag name="TOP" val="193"/>
  <p:tag name="WIDTH" val="960"/>
  <p:tag name="HEIGHT" val="150"/>
  <p:tag name="ID" val="1709274876425508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383"/>
  <p:tag name="TOP" val="238"/>
  <p:tag name="WIDTH" val="193"/>
  <p:tag name="HEIGHT" val="60"/>
  <p:tag name="ID" val="17092748764407349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3562676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37"/>
  <p:tag name="TOP" val="64"/>
  <p:tag name="WIDTH" val="239"/>
  <p:tag name="HEIGHT" val="58"/>
  <p:tag name="ID" val="1709274876456648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9"/>
  <p:tag name="TOP" val="118"/>
  <p:tag name="WIDTH" val="135"/>
  <p:tag name="HEIGHT" val="3"/>
  <p:tag name="ID" val="1709274876472189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9"/>
  <p:tag name="TOP" val="189"/>
  <p:tag name="WIDTH" val="606"/>
  <p:tag name="HEIGHT" val="39"/>
  <p:tag name="ID" val="1709274876487992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9"/>
  <p:tag name="TOP" val="229"/>
  <p:tag name="WIDTH" val="733"/>
  <p:tag name="HEIGHT" val="33"/>
  <p:tag name="ID" val="1709274876503469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1"/>
  <p:tag name="TOP" val="316"/>
  <p:tag name="WIDTH" val="211"/>
  <p:tag name="HEIGHT" val="234"/>
  <p:tag name="ID" val="17092748760367658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9"/>
  <p:tag name="TOP" val="189"/>
  <p:tag name="WIDTH" val="606"/>
  <p:tag name="HEIGHT" val="39"/>
  <p:tag name="ID" val="1709274876519352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6535173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8"/>
  <p:tag name="TOP" val="114"/>
  <p:tag name="WIDTH" val="563"/>
  <p:tag name="HEIGHT" val="325"/>
  <p:tag name="ID" val="1709274876550905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99"/>
  <p:tag name="TOP" val="101"/>
  <p:tag name="WIDTH" val="154"/>
  <p:tag name="HEIGHT" val="367"/>
  <p:tag name="ID" val="1709274876566319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449581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6581486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6"/>
  <p:tag name="TOP" val="39"/>
  <p:tag name="WIDTH" val="551"/>
  <p:tag name="HEIGHT" val="162"/>
  <p:tag name="ID" val="17092748765966319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45"/>
  <p:tag name="TOP" val="255"/>
  <p:tag name="WIDTH" val="551"/>
  <p:tag name="HEIGHT" val="166"/>
  <p:tag name="ID" val="1709274876611923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05"/>
  <p:tag name="TOP" val="215"/>
  <p:tag name="WIDTH" val="308"/>
  <p:tag name="HEIGHT" val="35"/>
  <p:tag name="ID" val="1709274876627238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89"/>
  <p:tag name="TOP" val="302"/>
  <p:tag name="WIDTH" val="269"/>
  <p:tag name="HEIGHT" val="34"/>
  <p:tag name="ID" val="17092748760526219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10"/>
  <p:tag name="TOP" val="139"/>
  <p:tag name="WIDTH" val="312"/>
  <p:tag name="HEIGHT" val="327"/>
  <p:tag name="ID" val="1709274876642736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4974789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0"/>
  <p:tag name="TOP" val="202"/>
  <p:tag name="WIDTH" val="960"/>
  <p:tag name="HEIGHT" val="150"/>
  <p:tag name="ID" val="17092748766585858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86"/>
  <p:tag name="TOP" val="239"/>
  <p:tag name="WIDTH" val="366"/>
  <p:tag name="HEIGHT" val="60"/>
  <p:tag name="ID" val="17092748766748807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620805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0"/>
  <p:tag name="TOP" val="53"/>
  <p:tag name="WIDTH" val="818"/>
  <p:tag name="HEIGHT" val="58"/>
  <p:tag name="ID" val="17092748766901808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67055897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653"/>
  <p:tag name="TOP" val="125"/>
  <p:tag name="WIDTH" val="198"/>
  <p:tag name="HEIGHT" val="126"/>
  <p:tag name="ID" val="17092748767213609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86"/>
  <p:tag name="TOP" val="251"/>
  <p:tag name="WIDTH" val="148"/>
  <p:tag name="HEIGHT" val="29"/>
  <p:tag name="ID" val="1709274876736942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95"/>
  <p:tag name="TOP" val="303"/>
  <p:tag name="WIDTH" val="29"/>
  <p:tag name="HEIGHT" val="27"/>
  <p:tag name="ID" val="1709274876068729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25"/>
  <p:tag name="TOP" val="89"/>
  <p:tag name="WIDTH" val="11"/>
  <p:tag name="HEIGHT" val="11"/>
  <p:tag name="ID" val="17092748767528313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6"/>
  <p:tag name="TOP" val="118"/>
  <p:tag name="WIDTH" val="555"/>
  <p:tag name="HEIGHT" val="302"/>
  <p:tag name="ID" val="17092748767686976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697966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8"/>
  <p:tag name="TOP" val="54"/>
  <p:tag name="WIDTH" val="818"/>
  <p:tag name="HEIGHT" val="65"/>
  <p:tag name="ID" val="17092748768005068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68165698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1"/>
  <p:tag name="TOP" val="121"/>
  <p:tag name="WIDTH" val="448"/>
  <p:tag name="HEIGHT" val="355"/>
  <p:tag name="ID" val="17092748768482556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43"/>
  <p:tag name="TOP" val="301"/>
  <p:tag name="WIDTH" val="203"/>
  <p:tag name="HEIGHT" val="35"/>
  <p:tag name="ID" val="1709274876083991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7775668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71"/>
  <p:tag name="TOP" val="57"/>
  <p:tag name="WIDTH" val="818"/>
  <p:tag name="HEIGHT" val="65"/>
  <p:tag name="ID" val="1709274876863428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77"/>
  <p:tag name="TOP" val="155"/>
  <p:tag name="WIDTH" val="287"/>
  <p:tag name="HEIGHT" val="248"/>
  <p:tag name="ID" val="17092748768792319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68942677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81"/>
  <p:tag name="TOP" val="155"/>
  <p:tag name="WIDTH" val="486"/>
  <p:tag name="HEIGHT" val="240"/>
  <p:tag name="ID" val="17092748769099145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81"/>
  <p:tag name="TOP" val="298"/>
  <p:tag name="WIDTH" val="160"/>
  <p:tag name="HEIGHT" val="35"/>
  <p:tag name="ID" val="1709274876100116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8241865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0"/>
  <p:tag name="TOP" val="202"/>
  <p:tag name="WIDTH" val="960"/>
  <p:tag name="HEIGHT" val="150"/>
  <p:tag name="ID" val="1709274876925410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286"/>
  <p:tag name="TOP" val="239"/>
  <p:tag name="WIDTH" val="366"/>
  <p:tag name="HEIGHT" val="60"/>
  <p:tag name="ID" val="1709274876941137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39178967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70"/>
  <p:tag name="TOP" val="58"/>
  <p:tag name="WIDTH" val="818"/>
  <p:tag name="HEIGHT" val="58"/>
  <p:tag name="ID" val="17092748769567068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77"/>
  <p:tag name="TOP" val="145"/>
  <p:tag name="WIDTH" val="480"/>
  <p:tag name="HEIGHT" val="39"/>
  <p:tag name="ID" val="1709274876971781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729"/>
  <p:tag name="TOP" val="93"/>
  <p:tag name="WIDTH" val="11"/>
  <p:tag name="HEIGHT" val="11"/>
  <p:tag name="ID" val="17092748769869426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LEFT" val="44"/>
  <p:tag name="TOP" val="0"/>
  <p:tag name="WIDTH" val="189"/>
  <p:tag name="HEIGHT" val="39"/>
  <p:tag name="ID" val="1709274877002256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160"/>
  <p:tag name="TOP" val="213"/>
  <p:tag name="WIDTH" val="493"/>
  <p:tag name="HEIGHT" val="152"/>
  <p:tag name="ID" val="1709274877017507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618"/>
  <p:tag name="TOP" val="299"/>
  <p:tag name="WIDTH" val="250"/>
  <p:tag name="HEIGHT" val="35"/>
  <p:tag name="ID" val="17092748761151614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17092636740415608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EFT" val="59"/>
  <p:tag name="TOP" val="26"/>
  <p:tag name="WIDTH" val="818"/>
  <p:tag name="HEIGHT" val="65"/>
  <p:tag name="ID" val="17092748770335768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27F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ct val="150000"/>
          </a:lnSpc>
          <a:defRPr sz="2000" dirty="0" smtClean="0">
            <a:latin typeface="Times New Roman" panose="02020603050405020304" pitchFamily="18" charset="0"/>
            <a:ea typeface="黑体" panose="02010609060101010101" pitchFamily="49" charset="-122"/>
            <a:cs typeface="Times New Roman" panose="02020603050405020304" pitchFamily="18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1699</TotalTime>
  <Words>1826</Words>
  <Application>Microsoft Office PowerPoint</Application>
  <PresentationFormat>宽屏</PresentationFormat>
  <Paragraphs>303</Paragraphs>
  <Slides>30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30</vt:i4>
      </vt:variant>
    </vt:vector>
  </HeadingPairs>
  <TitlesOfParts>
    <vt:vector size="44" baseType="lpstr">
      <vt:lpstr>Gill Sans</vt:lpstr>
      <vt:lpstr>等线</vt:lpstr>
      <vt:lpstr>等线 Light</vt:lpstr>
      <vt:lpstr>黑体</vt:lpstr>
      <vt:lpstr>宋体</vt:lpstr>
      <vt:lpstr>微软雅黑</vt:lpstr>
      <vt:lpstr>字魂36号-正文宋楷</vt:lpstr>
      <vt:lpstr>Arial</vt:lpstr>
      <vt:lpstr>Calibri</vt:lpstr>
      <vt:lpstr>Times New Roman</vt:lpstr>
      <vt:lpstr>Wingdings</vt:lpstr>
      <vt:lpstr>Office 主题​​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9轮PPT模板</dc:title>
  <dc:creator>Chris</dc:creator>
  <cp:lastModifiedBy>fuzhenzhen</cp:lastModifiedBy>
  <cp:revision>331</cp:revision>
  <dcterms:created xsi:type="dcterms:W3CDTF">2017-08-10T17:46:00Z</dcterms:created>
  <dcterms:modified xsi:type="dcterms:W3CDTF">2024-07-02T09:50:39Z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AC7428393F80488CBA02D4DEFB9C9150_13</vt:lpwstr>
  </property>
  <property fmtid="{D5CDD505-2E9C-101B-9397-08002B2CF9AE}" pid="3" name="KSOProductBuildVer">
    <vt:lpwstr>2052-11.1.0.14309</vt:lpwstr>
  </property>
</Properties>
</file>

<file path=docProps/thumbnail.jpeg>
</file>